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4" d="100"/>
          <a:sy n="74" d="100"/>
        </p:scale>
        <p:origin x="124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3759D3-4B37-460E-A931-A8CEB69646D0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A533730-E26A-4413-9BF2-43DF28CF3901}">
      <dgm:prSet phldrT="[Text]"/>
      <dgm:spPr/>
      <dgm:t>
        <a:bodyPr/>
        <a:lstStyle/>
        <a:p>
          <a:r>
            <a:rPr lang="en-GB" dirty="0"/>
            <a:t>API Calls</a:t>
          </a:r>
        </a:p>
      </dgm:t>
    </dgm:pt>
    <dgm:pt modelId="{4805A41B-9135-45F8-9049-7882D3C2CFA3}" type="parTrans" cxnId="{12B1345A-6026-47B8-A6C9-05B1A27AE0A9}">
      <dgm:prSet/>
      <dgm:spPr/>
      <dgm:t>
        <a:bodyPr/>
        <a:lstStyle/>
        <a:p>
          <a:endParaRPr lang="en-GB"/>
        </a:p>
      </dgm:t>
    </dgm:pt>
    <dgm:pt modelId="{823B476B-DAA2-4167-A8BD-AD5DBA748E2B}" type="sibTrans" cxnId="{12B1345A-6026-47B8-A6C9-05B1A27AE0A9}">
      <dgm:prSet/>
      <dgm:spPr/>
      <dgm:t>
        <a:bodyPr/>
        <a:lstStyle/>
        <a:p>
          <a:endParaRPr lang="en-GB"/>
        </a:p>
      </dgm:t>
    </dgm:pt>
    <dgm:pt modelId="{B7DE52EB-2011-4D2A-95F3-8B60A03641CF}">
      <dgm:prSet phldrT="[Text]" custT="1"/>
      <dgm:spPr/>
      <dgm:t>
        <a:bodyPr/>
        <a:lstStyle/>
        <a:p>
          <a:r>
            <a:rPr lang="en-GB" sz="1400" dirty="0"/>
            <a:t>Rocket Data, Launch Data, Payload Data, Landing Data.</a:t>
          </a:r>
        </a:p>
      </dgm:t>
    </dgm:pt>
    <dgm:pt modelId="{75CEEBBC-1DB3-4BE3-ADAE-1A376B5E00E0}" type="parTrans" cxnId="{0AD0E1CF-B07F-482D-BF8B-63A537C7988F}">
      <dgm:prSet/>
      <dgm:spPr/>
      <dgm:t>
        <a:bodyPr/>
        <a:lstStyle/>
        <a:p>
          <a:endParaRPr lang="en-GB"/>
        </a:p>
      </dgm:t>
    </dgm:pt>
    <dgm:pt modelId="{66126593-C479-4216-9B96-4912DDFBB2EE}" type="sibTrans" cxnId="{0AD0E1CF-B07F-482D-BF8B-63A537C7988F}">
      <dgm:prSet/>
      <dgm:spPr/>
      <dgm:t>
        <a:bodyPr/>
        <a:lstStyle/>
        <a:p>
          <a:endParaRPr lang="en-GB"/>
        </a:p>
      </dgm:t>
    </dgm:pt>
    <dgm:pt modelId="{B514A1E4-AD1E-47D6-9D89-EF91AF58D0CF}">
      <dgm:prSet phldrT="[Text]"/>
      <dgm:spPr/>
      <dgm:t>
        <a:bodyPr/>
        <a:lstStyle/>
        <a:p>
          <a:r>
            <a:rPr lang="en-GB" dirty="0"/>
            <a:t>Data Frame</a:t>
          </a:r>
        </a:p>
      </dgm:t>
    </dgm:pt>
    <dgm:pt modelId="{047FDBE3-EBF0-47D8-B707-5E156E4D947D}" type="parTrans" cxnId="{3E39B289-B6BE-4DB6-81FF-442CDA59E182}">
      <dgm:prSet/>
      <dgm:spPr/>
      <dgm:t>
        <a:bodyPr/>
        <a:lstStyle/>
        <a:p>
          <a:endParaRPr lang="en-GB"/>
        </a:p>
      </dgm:t>
    </dgm:pt>
    <dgm:pt modelId="{935F14EC-8370-4FBE-9B6A-53471146025E}" type="sibTrans" cxnId="{3E39B289-B6BE-4DB6-81FF-442CDA59E182}">
      <dgm:prSet/>
      <dgm:spPr/>
      <dgm:t>
        <a:bodyPr/>
        <a:lstStyle/>
        <a:p>
          <a:endParaRPr lang="en-GB"/>
        </a:p>
      </dgm:t>
    </dgm:pt>
    <dgm:pt modelId="{132C549D-3EE6-43AC-B28C-6A67FDA36FEC}">
      <dgm:prSet phldrT="[Text]" custT="1"/>
      <dgm:spPr/>
      <dgm:t>
        <a:bodyPr/>
        <a:lstStyle/>
        <a:p>
          <a:r>
            <a:rPr lang="en-GB" sz="1400" dirty="0"/>
            <a:t>Converting JSON result to Data Frame, and filtering to Falcon 9 Rockets only.</a:t>
          </a:r>
        </a:p>
      </dgm:t>
    </dgm:pt>
    <dgm:pt modelId="{B593C52B-2365-434A-8953-488B53D9DEFE}" type="parTrans" cxnId="{17C8BA1F-D6E7-490C-B55A-DBD8C43AFA34}">
      <dgm:prSet/>
      <dgm:spPr/>
      <dgm:t>
        <a:bodyPr/>
        <a:lstStyle/>
        <a:p>
          <a:endParaRPr lang="en-GB"/>
        </a:p>
      </dgm:t>
    </dgm:pt>
    <dgm:pt modelId="{964B7C4D-8295-4804-9733-7E30A7A254B8}" type="sibTrans" cxnId="{17C8BA1F-D6E7-490C-B55A-DBD8C43AFA34}">
      <dgm:prSet/>
      <dgm:spPr/>
      <dgm:t>
        <a:bodyPr/>
        <a:lstStyle/>
        <a:p>
          <a:endParaRPr lang="en-GB"/>
        </a:p>
      </dgm:t>
    </dgm:pt>
    <dgm:pt modelId="{21FF1DE5-6680-4EEE-9D52-C3EB116F6C65}">
      <dgm:prSet phldrT="[Text]"/>
      <dgm:spPr/>
      <dgm:t>
        <a:bodyPr/>
        <a:lstStyle/>
        <a:p>
          <a:r>
            <a:rPr lang="en-GB" dirty="0"/>
            <a:t>Data Wrangling</a:t>
          </a:r>
        </a:p>
      </dgm:t>
    </dgm:pt>
    <dgm:pt modelId="{9F0C3336-35E3-4B2F-B2B5-B80963C2A121}" type="parTrans" cxnId="{C0C1904E-AF2E-4EBB-AFEE-3F6ECABF9989}">
      <dgm:prSet/>
      <dgm:spPr/>
      <dgm:t>
        <a:bodyPr/>
        <a:lstStyle/>
        <a:p>
          <a:endParaRPr lang="en-GB"/>
        </a:p>
      </dgm:t>
    </dgm:pt>
    <dgm:pt modelId="{5B152A77-A661-4D13-9529-21D943608EDE}" type="sibTrans" cxnId="{C0C1904E-AF2E-4EBB-AFEE-3F6ECABF9989}">
      <dgm:prSet/>
      <dgm:spPr/>
      <dgm:t>
        <a:bodyPr/>
        <a:lstStyle/>
        <a:p>
          <a:endParaRPr lang="en-GB"/>
        </a:p>
      </dgm:t>
    </dgm:pt>
    <dgm:pt modelId="{5ADB33FE-F161-45F4-A5EB-A605CFA8061B}">
      <dgm:prSet phldrT="[Text]" custT="1"/>
      <dgm:spPr/>
      <dgm:t>
        <a:bodyPr/>
        <a:lstStyle/>
        <a:p>
          <a:r>
            <a:rPr lang="en-GB" sz="1400" dirty="0"/>
            <a:t>Replacing missing values for Payload with the mean.</a:t>
          </a:r>
        </a:p>
      </dgm:t>
    </dgm:pt>
    <dgm:pt modelId="{328142F4-A812-4B04-BD23-AC19442535E0}" type="parTrans" cxnId="{9507FFB5-BFBB-40DB-B59F-167E8B2B661F}">
      <dgm:prSet/>
      <dgm:spPr/>
      <dgm:t>
        <a:bodyPr/>
        <a:lstStyle/>
        <a:p>
          <a:endParaRPr lang="en-GB"/>
        </a:p>
      </dgm:t>
    </dgm:pt>
    <dgm:pt modelId="{921B5DCF-E8A7-4494-A6C3-1D846FD8E1B5}" type="sibTrans" cxnId="{9507FFB5-BFBB-40DB-B59F-167E8B2B661F}">
      <dgm:prSet/>
      <dgm:spPr/>
      <dgm:t>
        <a:bodyPr/>
        <a:lstStyle/>
        <a:p>
          <a:endParaRPr lang="en-GB"/>
        </a:p>
      </dgm:t>
    </dgm:pt>
    <dgm:pt modelId="{344C2208-370A-44E4-A105-5A4C4AEF5175}" type="pres">
      <dgm:prSet presAssocID="{153759D3-4B37-460E-A931-A8CEB69646D0}" presName="rootnode" presStyleCnt="0">
        <dgm:presLayoutVars>
          <dgm:chMax/>
          <dgm:chPref/>
          <dgm:dir/>
          <dgm:animLvl val="lvl"/>
        </dgm:presLayoutVars>
      </dgm:prSet>
      <dgm:spPr/>
    </dgm:pt>
    <dgm:pt modelId="{E336C58C-2161-4BE8-9EB6-39C00578308E}" type="pres">
      <dgm:prSet presAssocID="{5A533730-E26A-4413-9BF2-43DF28CF3901}" presName="composite" presStyleCnt="0"/>
      <dgm:spPr/>
    </dgm:pt>
    <dgm:pt modelId="{F9F71204-6488-424E-AEB9-2DD4B401A1A3}" type="pres">
      <dgm:prSet presAssocID="{5A533730-E26A-4413-9BF2-43DF28CF3901}" presName="bentUpArrow1" presStyleLbl="alignImgPlace1" presStyleIdx="0" presStyleCnt="2" custLinFactY="-38672" custLinFactNeighborX="-3604" custLinFactNeighborY="-100000"/>
      <dgm:spPr/>
    </dgm:pt>
    <dgm:pt modelId="{EA1B724E-43F9-40B4-9E68-382A1F2EF6AE}" type="pres">
      <dgm:prSet presAssocID="{5A533730-E26A-4413-9BF2-43DF28CF3901}" presName="ParentText" presStyleLbl="node1" presStyleIdx="0" presStyleCnt="3" custLinFactY="-30985" custLinFactNeighborX="-706" custLinFactNeighborY="-100000">
        <dgm:presLayoutVars>
          <dgm:chMax val="1"/>
          <dgm:chPref val="1"/>
          <dgm:bulletEnabled val="1"/>
        </dgm:presLayoutVars>
      </dgm:prSet>
      <dgm:spPr/>
    </dgm:pt>
    <dgm:pt modelId="{C61A99D2-CEB7-4472-ACC9-55C72130E716}" type="pres">
      <dgm:prSet presAssocID="{5A533730-E26A-4413-9BF2-43DF28CF3901}" presName="ChildText" presStyleLbl="revTx" presStyleIdx="0" presStyleCnt="3" custScaleX="465605" custLinFactX="80919" custLinFactY="-50597" custLinFactNeighborX="100000" custLinFactNeighborY="-100000">
        <dgm:presLayoutVars>
          <dgm:chMax val="0"/>
          <dgm:chPref val="0"/>
          <dgm:bulletEnabled val="1"/>
        </dgm:presLayoutVars>
      </dgm:prSet>
      <dgm:spPr/>
    </dgm:pt>
    <dgm:pt modelId="{FA34467B-5A14-4BC6-8A47-13A8B97235A3}" type="pres">
      <dgm:prSet presAssocID="{823B476B-DAA2-4167-A8BD-AD5DBA748E2B}" presName="sibTrans" presStyleCnt="0"/>
      <dgm:spPr/>
    </dgm:pt>
    <dgm:pt modelId="{B82F2789-B5E0-4069-8E67-E8D194821075}" type="pres">
      <dgm:prSet presAssocID="{B514A1E4-AD1E-47D6-9D89-EF91AF58D0CF}" presName="composite" presStyleCnt="0"/>
      <dgm:spPr/>
    </dgm:pt>
    <dgm:pt modelId="{F613BBA8-5E01-4317-9CB0-E385274B813A}" type="pres">
      <dgm:prSet presAssocID="{B514A1E4-AD1E-47D6-9D89-EF91AF58D0CF}" presName="bentUpArrow1" presStyleLbl="alignImgPlace1" presStyleIdx="1" presStyleCnt="2" custLinFactNeighborX="-88058" custLinFactNeighborY="-93092"/>
      <dgm:spPr/>
    </dgm:pt>
    <dgm:pt modelId="{47C382CF-A241-41C5-8E45-0FD77BD03336}" type="pres">
      <dgm:prSet presAssocID="{B514A1E4-AD1E-47D6-9D89-EF91AF58D0CF}" presName="ParentText" presStyleLbl="node1" presStyleIdx="1" presStyleCnt="3" custLinFactNeighborX="-53666" custLinFactNeighborY="-91815">
        <dgm:presLayoutVars>
          <dgm:chMax val="1"/>
          <dgm:chPref val="1"/>
          <dgm:bulletEnabled val="1"/>
        </dgm:presLayoutVars>
      </dgm:prSet>
      <dgm:spPr/>
    </dgm:pt>
    <dgm:pt modelId="{C27C8654-1269-468E-B5B7-756A55121B23}" type="pres">
      <dgm:prSet presAssocID="{B514A1E4-AD1E-47D6-9D89-EF91AF58D0CF}" presName="ChildText" presStyleLbl="revTx" presStyleIdx="1" presStyleCnt="3" custScaleX="372387" custScaleY="125128" custLinFactNeighborX="63924" custLinFactNeighborY="-82801">
        <dgm:presLayoutVars>
          <dgm:chMax val="0"/>
          <dgm:chPref val="0"/>
          <dgm:bulletEnabled val="1"/>
        </dgm:presLayoutVars>
      </dgm:prSet>
      <dgm:spPr/>
    </dgm:pt>
    <dgm:pt modelId="{2FF3B04B-BC89-48C2-9974-D723BA8F3978}" type="pres">
      <dgm:prSet presAssocID="{935F14EC-8370-4FBE-9B6A-53471146025E}" presName="sibTrans" presStyleCnt="0"/>
      <dgm:spPr/>
    </dgm:pt>
    <dgm:pt modelId="{B3D5D7F1-2113-40DD-B894-5A0042BD77B6}" type="pres">
      <dgm:prSet presAssocID="{21FF1DE5-6680-4EEE-9D52-C3EB116F6C65}" presName="composite" presStyleCnt="0"/>
      <dgm:spPr/>
    </dgm:pt>
    <dgm:pt modelId="{51F1447D-CE4F-4795-BE69-5AC9C50CB501}" type="pres">
      <dgm:prSet presAssocID="{21FF1DE5-6680-4EEE-9D52-C3EB116F6C65}" presName="ParentText" presStyleLbl="node1" presStyleIdx="2" presStyleCnt="3" custLinFactX="-56855" custLinFactNeighborX="-100000" custLinFactNeighborY="-59788">
        <dgm:presLayoutVars>
          <dgm:chMax val="1"/>
          <dgm:chPref val="1"/>
          <dgm:bulletEnabled val="1"/>
        </dgm:presLayoutVars>
      </dgm:prSet>
      <dgm:spPr/>
    </dgm:pt>
    <dgm:pt modelId="{B07BC44C-5703-461F-893B-0459E1F49FF4}" type="pres">
      <dgm:prSet presAssocID="{21FF1DE5-6680-4EEE-9D52-C3EB116F6C65}" presName="FinalChildText" presStyleLbl="revTx" presStyleIdx="2" presStyleCnt="3" custScaleX="405719" custLinFactNeighborX="-62395" custLinFactNeighborY="-64752">
        <dgm:presLayoutVars>
          <dgm:chMax val="0"/>
          <dgm:chPref val="0"/>
          <dgm:bulletEnabled val="1"/>
        </dgm:presLayoutVars>
      </dgm:prSet>
      <dgm:spPr/>
    </dgm:pt>
  </dgm:ptLst>
  <dgm:cxnLst>
    <dgm:cxn modelId="{9C4FF01B-096B-41BD-8172-E4DE80C96DFE}" type="presOf" srcId="{5ADB33FE-F161-45F4-A5EB-A605CFA8061B}" destId="{B07BC44C-5703-461F-893B-0459E1F49FF4}" srcOrd="0" destOrd="0" presId="urn:microsoft.com/office/officeart/2005/8/layout/StepDownProcess"/>
    <dgm:cxn modelId="{17C8BA1F-D6E7-490C-B55A-DBD8C43AFA34}" srcId="{B514A1E4-AD1E-47D6-9D89-EF91AF58D0CF}" destId="{132C549D-3EE6-43AC-B28C-6A67FDA36FEC}" srcOrd="0" destOrd="0" parTransId="{B593C52B-2365-434A-8953-488B53D9DEFE}" sibTransId="{964B7C4D-8295-4804-9733-7E30A7A254B8}"/>
    <dgm:cxn modelId="{C0B1342D-2DE8-4E8A-8F28-AC2CFF5222C5}" type="presOf" srcId="{B514A1E4-AD1E-47D6-9D89-EF91AF58D0CF}" destId="{47C382CF-A241-41C5-8E45-0FD77BD03336}" srcOrd="0" destOrd="0" presId="urn:microsoft.com/office/officeart/2005/8/layout/StepDownProcess"/>
    <dgm:cxn modelId="{5F18BC2F-CC82-44B6-B9E3-806249F52413}" type="presOf" srcId="{5A533730-E26A-4413-9BF2-43DF28CF3901}" destId="{EA1B724E-43F9-40B4-9E68-382A1F2EF6AE}" srcOrd="0" destOrd="0" presId="urn:microsoft.com/office/officeart/2005/8/layout/StepDownProcess"/>
    <dgm:cxn modelId="{DD43743C-9EBB-4482-951B-684AEDA123E7}" type="presOf" srcId="{21FF1DE5-6680-4EEE-9D52-C3EB116F6C65}" destId="{51F1447D-CE4F-4795-BE69-5AC9C50CB501}" srcOrd="0" destOrd="0" presId="urn:microsoft.com/office/officeart/2005/8/layout/StepDownProcess"/>
    <dgm:cxn modelId="{C0C1904E-AF2E-4EBB-AFEE-3F6ECABF9989}" srcId="{153759D3-4B37-460E-A931-A8CEB69646D0}" destId="{21FF1DE5-6680-4EEE-9D52-C3EB116F6C65}" srcOrd="2" destOrd="0" parTransId="{9F0C3336-35E3-4B2F-B2B5-B80963C2A121}" sibTransId="{5B152A77-A661-4D13-9529-21D943608EDE}"/>
    <dgm:cxn modelId="{37C90074-4E4D-419C-B9AF-B255A1056ACE}" type="presOf" srcId="{132C549D-3EE6-43AC-B28C-6A67FDA36FEC}" destId="{C27C8654-1269-468E-B5B7-756A55121B23}" srcOrd="0" destOrd="0" presId="urn:microsoft.com/office/officeart/2005/8/layout/StepDownProcess"/>
    <dgm:cxn modelId="{12B1345A-6026-47B8-A6C9-05B1A27AE0A9}" srcId="{153759D3-4B37-460E-A931-A8CEB69646D0}" destId="{5A533730-E26A-4413-9BF2-43DF28CF3901}" srcOrd="0" destOrd="0" parTransId="{4805A41B-9135-45F8-9049-7882D3C2CFA3}" sibTransId="{823B476B-DAA2-4167-A8BD-AD5DBA748E2B}"/>
    <dgm:cxn modelId="{3E39B289-B6BE-4DB6-81FF-442CDA59E182}" srcId="{153759D3-4B37-460E-A931-A8CEB69646D0}" destId="{B514A1E4-AD1E-47D6-9D89-EF91AF58D0CF}" srcOrd="1" destOrd="0" parTransId="{047FDBE3-EBF0-47D8-B707-5E156E4D947D}" sibTransId="{935F14EC-8370-4FBE-9B6A-53471146025E}"/>
    <dgm:cxn modelId="{9507FFB5-BFBB-40DB-B59F-167E8B2B661F}" srcId="{21FF1DE5-6680-4EEE-9D52-C3EB116F6C65}" destId="{5ADB33FE-F161-45F4-A5EB-A605CFA8061B}" srcOrd="0" destOrd="0" parTransId="{328142F4-A812-4B04-BD23-AC19442535E0}" sibTransId="{921B5DCF-E8A7-4494-A6C3-1D846FD8E1B5}"/>
    <dgm:cxn modelId="{0AD0E1CF-B07F-482D-BF8B-63A537C7988F}" srcId="{5A533730-E26A-4413-9BF2-43DF28CF3901}" destId="{B7DE52EB-2011-4D2A-95F3-8B60A03641CF}" srcOrd="0" destOrd="0" parTransId="{75CEEBBC-1DB3-4BE3-ADAE-1A376B5E00E0}" sibTransId="{66126593-C479-4216-9B96-4912DDFBB2EE}"/>
    <dgm:cxn modelId="{0FCCCDF1-459E-4EAA-95A4-DF49C566B20E}" type="presOf" srcId="{B7DE52EB-2011-4D2A-95F3-8B60A03641CF}" destId="{C61A99D2-CEB7-4472-ACC9-55C72130E716}" srcOrd="0" destOrd="0" presId="urn:microsoft.com/office/officeart/2005/8/layout/StepDownProcess"/>
    <dgm:cxn modelId="{F7E9E5FD-9C46-4D4E-B49F-D0A82CB55987}" type="presOf" srcId="{153759D3-4B37-460E-A931-A8CEB69646D0}" destId="{344C2208-370A-44E4-A105-5A4C4AEF5175}" srcOrd="0" destOrd="0" presId="urn:microsoft.com/office/officeart/2005/8/layout/StepDownProcess"/>
    <dgm:cxn modelId="{87497B4E-1215-4853-88F4-5C414A9E7D14}" type="presParOf" srcId="{344C2208-370A-44E4-A105-5A4C4AEF5175}" destId="{E336C58C-2161-4BE8-9EB6-39C00578308E}" srcOrd="0" destOrd="0" presId="urn:microsoft.com/office/officeart/2005/8/layout/StepDownProcess"/>
    <dgm:cxn modelId="{4B3A9D5B-495C-4C0A-BB20-08855C159ADF}" type="presParOf" srcId="{E336C58C-2161-4BE8-9EB6-39C00578308E}" destId="{F9F71204-6488-424E-AEB9-2DD4B401A1A3}" srcOrd="0" destOrd="0" presId="urn:microsoft.com/office/officeart/2005/8/layout/StepDownProcess"/>
    <dgm:cxn modelId="{33EE628F-5E64-4D9F-8736-20931A6626B5}" type="presParOf" srcId="{E336C58C-2161-4BE8-9EB6-39C00578308E}" destId="{EA1B724E-43F9-40B4-9E68-382A1F2EF6AE}" srcOrd="1" destOrd="0" presId="urn:microsoft.com/office/officeart/2005/8/layout/StepDownProcess"/>
    <dgm:cxn modelId="{77619DC4-B773-4EE7-95B8-2FEC674ABB9C}" type="presParOf" srcId="{E336C58C-2161-4BE8-9EB6-39C00578308E}" destId="{C61A99D2-CEB7-4472-ACC9-55C72130E716}" srcOrd="2" destOrd="0" presId="urn:microsoft.com/office/officeart/2005/8/layout/StepDownProcess"/>
    <dgm:cxn modelId="{3E2D6A09-D587-42AF-9500-CE85AE61AE69}" type="presParOf" srcId="{344C2208-370A-44E4-A105-5A4C4AEF5175}" destId="{FA34467B-5A14-4BC6-8A47-13A8B97235A3}" srcOrd="1" destOrd="0" presId="urn:microsoft.com/office/officeart/2005/8/layout/StepDownProcess"/>
    <dgm:cxn modelId="{8BDCCE50-DD91-4973-8DAC-2085F8EA6172}" type="presParOf" srcId="{344C2208-370A-44E4-A105-5A4C4AEF5175}" destId="{B82F2789-B5E0-4069-8E67-E8D194821075}" srcOrd="2" destOrd="0" presId="urn:microsoft.com/office/officeart/2005/8/layout/StepDownProcess"/>
    <dgm:cxn modelId="{EB23E720-085F-46EE-B901-336441E3D149}" type="presParOf" srcId="{B82F2789-B5E0-4069-8E67-E8D194821075}" destId="{F613BBA8-5E01-4317-9CB0-E385274B813A}" srcOrd="0" destOrd="0" presId="urn:microsoft.com/office/officeart/2005/8/layout/StepDownProcess"/>
    <dgm:cxn modelId="{5E7661DB-A1DB-4871-AC17-87216ECEB3D1}" type="presParOf" srcId="{B82F2789-B5E0-4069-8E67-E8D194821075}" destId="{47C382CF-A241-41C5-8E45-0FD77BD03336}" srcOrd="1" destOrd="0" presId="urn:microsoft.com/office/officeart/2005/8/layout/StepDownProcess"/>
    <dgm:cxn modelId="{686AEFF1-B5CF-45F3-8830-33E179D4F3DB}" type="presParOf" srcId="{B82F2789-B5E0-4069-8E67-E8D194821075}" destId="{C27C8654-1269-468E-B5B7-756A55121B23}" srcOrd="2" destOrd="0" presId="urn:microsoft.com/office/officeart/2005/8/layout/StepDownProcess"/>
    <dgm:cxn modelId="{C0787730-51A8-4B72-A771-0B0E1DB75661}" type="presParOf" srcId="{344C2208-370A-44E4-A105-5A4C4AEF5175}" destId="{2FF3B04B-BC89-48C2-9974-D723BA8F3978}" srcOrd="3" destOrd="0" presId="urn:microsoft.com/office/officeart/2005/8/layout/StepDownProcess"/>
    <dgm:cxn modelId="{9ED9DD9E-89F5-4461-8846-DF34DC15B717}" type="presParOf" srcId="{344C2208-370A-44E4-A105-5A4C4AEF5175}" destId="{B3D5D7F1-2113-40DD-B894-5A0042BD77B6}" srcOrd="4" destOrd="0" presId="urn:microsoft.com/office/officeart/2005/8/layout/StepDownProcess"/>
    <dgm:cxn modelId="{575285C5-6FE9-4CD9-84C3-5B03854636BF}" type="presParOf" srcId="{B3D5D7F1-2113-40DD-B894-5A0042BD77B6}" destId="{51F1447D-CE4F-4795-BE69-5AC9C50CB501}" srcOrd="0" destOrd="0" presId="urn:microsoft.com/office/officeart/2005/8/layout/StepDownProcess"/>
    <dgm:cxn modelId="{6C444A81-B311-46EF-82FA-724F8FDEA050}" type="presParOf" srcId="{B3D5D7F1-2113-40DD-B894-5A0042BD77B6}" destId="{B07BC44C-5703-461F-893B-0459E1F49FF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3F7B91-883A-4314-80DA-97190E41E83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7C8BE04-0B11-464E-8203-A8E69F3C9F9D}">
      <dgm:prSet phldrT="[Text]"/>
      <dgm:spPr/>
      <dgm:t>
        <a:bodyPr/>
        <a:lstStyle/>
        <a:p>
          <a:r>
            <a:rPr lang="en-GB" b="0" i="0" dirty="0"/>
            <a:t>Requesting Data from its URL</a:t>
          </a:r>
          <a:endParaRPr lang="en-GB" b="0" dirty="0"/>
        </a:p>
      </dgm:t>
    </dgm:pt>
    <dgm:pt modelId="{51C8F0CA-BC4C-432C-811B-EBA06B97C990}" type="parTrans" cxnId="{29580F29-2C44-472E-8A5A-0FA1F44258ED}">
      <dgm:prSet/>
      <dgm:spPr/>
      <dgm:t>
        <a:bodyPr/>
        <a:lstStyle/>
        <a:p>
          <a:endParaRPr lang="en-GB"/>
        </a:p>
      </dgm:t>
    </dgm:pt>
    <dgm:pt modelId="{C475EDE8-17B5-4515-9C4E-96EFB124BBB4}" type="sibTrans" cxnId="{29580F29-2C44-472E-8A5A-0FA1F44258ED}">
      <dgm:prSet/>
      <dgm:spPr/>
      <dgm:t>
        <a:bodyPr/>
        <a:lstStyle/>
        <a:p>
          <a:endParaRPr lang="en-GB"/>
        </a:p>
      </dgm:t>
    </dgm:pt>
    <dgm:pt modelId="{B9052E82-879D-4924-B7BE-0264B96B4627}">
      <dgm:prSet phldrT="[Text]" custT="1"/>
      <dgm:spPr/>
      <dgm:t>
        <a:bodyPr/>
        <a:lstStyle/>
        <a:p>
          <a:r>
            <a:rPr lang="en-GB" sz="1400" b="0" i="0" dirty="0"/>
            <a:t>HTTP GET method to request the Falcon9 Launch HTML page, as an HTTP response. Then into a </a:t>
          </a:r>
          <a:r>
            <a:rPr lang="en-GB" sz="1400" b="0" i="0" dirty="0" err="1"/>
            <a:t>BeautifulSoup</a:t>
          </a:r>
          <a:r>
            <a:rPr lang="en-GB" sz="1400" b="0" i="0" dirty="0"/>
            <a:t> object.</a:t>
          </a:r>
          <a:endParaRPr lang="en-GB" sz="1400" dirty="0"/>
        </a:p>
      </dgm:t>
    </dgm:pt>
    <dgm:pt modelId="{529216C9-8D9E-4D8A-8858-663E3FA74931}" type="parTrans" cxnId="{0CD04533-60DC-4B8D-89F4-3D37FCC75553}">
      <dgm:prSet/>
      <dgm:spPr/>
      <dgm:t>
        <a:bodyPr/>
        <a:lstStyle/>
        <a:p>
          <a:endParaRPr lang="en-GB"/>
        </a:p>
      </dgm:t>
    </dgm:pt>
    <dgm:pt modelId="{2B9615A1-1F21-458E-8639-B5F086BF7B94}" type="sibTrans" cxnId="{0CD04533-60DC-4B8D-89F4-3D37FCC75553}">
      <dgm:prSet/>
      <dgm:spPr/>
      <dgm:t>
        <a:bodyPr/>
        <a:lstStyle/>
        <a:p>
          <a:endParaRPr lang="en-GB"/>
        </a:p>
      </dgm:t>
    </dgm:pt>
    <dgm:pt modelId="{A76C7A46-60A5-4E01-BC27-15BAAEF2834A}">
      <dgm:prSet phldrT="[Text]"/>
      <dgm:spPr/>
      <dgm:t>
        <a:bodyPr/>
        <a:lstStyle/>
        <a:p>
          <a:r>
            <a:rPr lang="en-GB" dirty="0"/>
            <a:t>Extracting Table and Columns</a:t>
          </a:r>
        </a:p>
      </dgm:t>
    </dgm:pt>
    <dgm:pt modelId="{D6D4D225-6729-4D97-A841-51D46061DD86}" type="parTrans" cxnId="{A93D0B3E-97D8-45B8-86D5-AD52AAC0C838}">
      <dgm:prSet/>
      <dgm:spPr/>
      <dgm:t>
        <a:bodyPr/>
        <a:lstStyle/>
        <a:p>
          <a:endParaRPr lang="en-GB"/>
        </a:p>
      </dgm:t>
    </dgm:pt>
    <dgm:pt modelId="{021D6466-B413-4BE0-81AC-4F1E15FDD6A1}" type="sibTrans" cxnId="{A93D0B3E-97D8-45B8-86D5-AD52AAC0C838}">
      <dgm:prSet/>
      <dgm:spPr/>
      <dgm:t>
        <a:bodyPr/>
        <a:lstStyle/>
        <a:p>
          <a:endParaRPr lang="en-GB"/>
        </a:p>
      </dgm:t>
    </dgm:pt>
    <dgm:pt modelId="{48B4BAB0-B26F-4EF3-BA69-75C019E4F963}">
      <dgm:prSet phldrT="[Text]" custT="1"/>
      <dgm:spPr/>
      <dgm:t>
        <a:bodyPr/>
        <a:lstStyle/>
        <a:p>
          <a:r>
            <a:rPr lang="en-GB" sz="1400" dirty="0"/>
            <a:t>Using the </a:t>
          </a:r>
          <a:r>
            <a:rPr lang="en-GB" sz="1400" dirty="0" err="1"/>
            <a:t>find_all</a:t>
          </a:r>
          <a:r>
            <a:rPr lang="en-GB" sz="1400" dirty="0"/>
            <a:t>() function. </a:t>
          </a:r>
        </a:p>
      </dgm:t>
    </dgm:pt>
    <dgm:pt modelId="{1D9126CD-A967-4CE0-93C9-252D99EB433D}" type="parTrans" cxnId="{BA240B08-0BE2-4F94-8C88-4AABDC9E26E5}">
      <dgm:prSet/>
      <dgm:spPr/>
      <dgm:t>
        <a:bodyPr/>
        <a:lstStyle/>
        <a:p>
          <a:endParaRPr lang="en-GB"/>
        </a:p>
      </dgm:t>
    </dgm:pt>
    <dgm:pt modelId="{34BAE5AA-6D94-48E8-B208-B101BBEE0043}" type="sibTrans" cxnId="{BA240B08-0BE2-4F94-8C88-4AABDC9E26E5}">
      <dgm:prSet/>
      <dgm:spPr/>
      <dgm:t>
        <a:bodyPr/>
        <a:lstStyle/>
        <a:p>
          <a:endParaRPr lang="en-GB"/>
        </a:p>
      </dgm:t>
    </dgm:pt>
    <dgm:pt modelId="{0C2F6618-DFA9-48A4-82CA-77811C298C57}">
      <dgm:prSet phldrT="[Text]"/>
      <dgm:spPr/>
      <dgm:t>
        <a:bodyPr/>
        <a:lstStyle/>
        <a:p>
          <a:r>
            <a:rPr lang="en-GB" dirty="0"/>
            <a:t>Creating Data Frame</a:t>
          </a:r>
        </a:p>
      </dgm:t>
    </dgm:pt>
    <dgm:pt modelId="{9CF7F9AD-E633-4384-BCC6-90BE24A495D2}" type="parTrans" cxnId="{CC4F268A-BA84-4B21-8E2F-6BEA7A86BFDD}">
      <dgm:prSet/>
      <dgm:spPr/>
      <dgm:t>
        <a:bodyPr/>
        <a:lstStyle/>
        <a:p>
          <a:endParaRPr lang="en-GB"/>
        </a:p>
      </dgm:t>
    </dgm:pt>
    <dgm:pt modelId="{D6C35164-D19E-4A2B-A700-2BBFE02C9AE8}" type="sibTrans" cxnId="{CC4F268A-BA84-4B21-8E2F-6BEA7A86BFDD}">
      <dgm:prSet/>
      <dgm:spPr/>
      <dgm:t>
        <a:bodyPr/>
        <a:lstStyle/>
        <a:p>
          <a:endParaRPr lang="en-GB"/>
        </a:p>
      </dgm:t>
    </dgm:pt>
    <dgm:pt modelId="{7684D604-5007-4AC6-8FF1-0325F73D871E}">
      <dgm:prSet phldrT="[Text]" custT="1"/>
      <dgm:spPr/>
      <dgm:t>
        <a:bodyPr/>
        <a:lstStyle/>
        <a:p>
          <a:r>
            <a:rPr lang="en-GB" sz="1400" dirty="0"/>
            <a:t>Parsing the HTML tables. Appending the data into a empty dictionary that gets converted into a pandas data frame. </a:t>
          </a:r>
        </a:p>
      </dgm:t>
    </dgm:pt>
    <dgm:pt modelId="{F48C7BBF-718A-4218-AAB3-A3E40D2F2DB6}" type="parTrans" cxnId="{0FAD1F6C-6D3A-4BEE-B2CE-3095940BFAFC}">
      <dgm:prSet/>
      <dgm:spPr/>
      <dgm:t>
        <a:bodyPr/>
        <a:lstStyle/>
        <a:p>
          <a:endParaRPr lang="en-GB"/>
        </a:p>
      </dgm:t>
    </dgm:pt>
    <dgm:pt modelId="{EEF4F427-7264-4278-9A47-EB4A5B432002}" type="sibTrans" cxnId="{0FAD1F6C-6D3A-4BEE-B2CE-3095940BFAFC}">
      <dgm:prSet/>
      <dgm:spPr/>
      <dgm:t>
        <a:bodyPr/>
        <a:lstStyle/>
        <a:p>
          <a:endParaRPr lang="en-GB"/>
        </a:p>
      </dgm:t>
    </dgm:pt>
    <dgm:pt modelId="{84966A76-7557-47D3-8189-99002A871B84}" type="pres">
      <dgm:prSet presAssocID="{7B3F7B91-883A-4314-80DA-97190E41E838}" presName="rootnode" presStyleCnt="0">
        <dgm:presLayoutVars>
          <dgm:chMax/>
          <dgm:chPref/>
          <dgm:dir/>
          <dgm:animLvl val="lvl"/>
        </dgm:presLayoutVars>
      </dgm:prSet>
      <dgm:spPr/>
    </dgm:pt>
    <dgm:pt modelId="{B80E0F90-CEEC-4DE5-9507-EFBA6E371B9C}" type="pres">
      <dgm:prSet presAssocID="{67C8BE04-0B11-464E-8203-A8E69F3C9F9D}" presName="composite" presStyleCnt="0"/>
      <dgm:spPr/>
    </dgm:pt>
    <dgm:pt modelId="{B2475368-26B7-4112-AA4F-D93D86D1697C}" type="pres">
      <dgm:prSet presAssocID="{67C8BE04-0B11-464E-8203-A8E69F3C9F9D}" presName="bentUpArrow1" presStyleLbl="alignImgPlace1" presStyleIdx="0" presStyleCnt="2" custLinFactX="-31306" custLinFactNeighborX="-100000" custLinFactNeighborY="1769"/>
      <dgm:spPr/>
    </dgm:pt>
    <dgm:pt modelId="{18CD15C2-8DCF-4CCA-B2D5-C21E4827F814}" type="pres">
      <dgm:prSet presAssocID="{67C8BE04-0B11-464E-8203-A8E69F3C9F9D}" presName="ParentText" presStyleLbl="node1" presStyleIdx="0" presStyleCnt="3" custLinFactNeighborX="-86204" custLinFactNeighborY="-624">
        <dgm:presLayoutVars>
          <dgm:chMax val="1"/>
          <dgm:chPref val="1"/>
          <dgm:bulletEnabled val="1"/>
        </dgm:presLayoutVars>
      </dgm:prSet>
      <dgm:spPr/>
    </dgm:pt>
    <dgm:pt modelId="{C29020F4-7F49-4980-A853-A77CE34652CF}" type="pres">
      <dgm:prSet presAssocID="{67C8BE04-0B11-464E-8203-A8E69F3C9F9D}" presName="ChildText" presStyleLbl="revTx" presStyleIdx="0" presStyleCnt="3" custScaleX="398946" custLinFactX="40994" custLinFactNeighborX="100000" custLinFactNeighborY="1465">
        <dgm:presLayoutVars>
          <dgm:chMax val="0"/>
          <dgm:chPref val="0"/>
          <dgm:bulletEnabled val="1"/>
        </dgm:presLayoutVars>
      </dgm:prSet>
      <dgm:spPr/>
    </dgm:pt>
    <dgm:pt modelId="{72DBE8D7-5EED-4BA3-A9F0-75296190B2BD}" type="pres">
      <dgm:prSet presAssocID="{C475EDE8-17B5-4515-9C4E-96EFB124BBB4}" presName="sibTrans" presStyleCnt="0"/>
      <dgm:spPr/>
    </dgm:pt>
    <dgm:pt modelId="{C0E23B85-DA40-4415-8784-9023A56CCCC6}" type="pres">
      <dgm:prSet presAssocID="{A76C7A46-60A5-4E01-BC27-15BAAEF2834A}" presName="composite" presStyleCnt="0"/>
      <dgm:spPr/>
    </dgm:pt>
    <dgm:pt modelId="{94685135-2B5E-4398-962F-6F24044D091E}" type="pres">
      <dgm:prSet presAssocID="{A76C7A46-60A5-4E01-BC27-15BAAEF2834A}" presName="bentUpArrow1" presStyleLbl="alignImgPlace1" presStyleIdx="1" presStyleCnt="2" custLinFactX="-26289" custLinFactNeighborX="-100000" custLinFactNeighborY="7458"/>
      <dgm:spPr/>
    </dgm:pt>
    <dgm:pt modelId="{F9D3600C-1C88-4566-A099-EFC2E23B5006}" type="pres">
      <dgm:prSet presAssocID="{A76C7A46-60A5-4E01-BC27-15BAAEF2834A}" presName="ParentText" presStyleLbl="node1" presStyleIdx="1" presStyleCnt="3" custLinFactNeighborX="-74732" custLinFactNeighborY="1311">
        <dgm:presLayoutVars>
          <dgm:chMax val="1"/>
          <dgm:chPref val="1"/>
          <dgm:bulletEnabled val="1"/>
        </dgm:presLayoutVars>
      </dgm:prSet>
      <dgm:spPr/>
    </dgm:pt>
    <dgm:pt modelId="{23796D24-E4DF-4A76-B872-916F83ECC5B7}" type="pres">
      <dgm:prSet presAssocID="{A76C7A46-60A5-4E01-BC27-15BAAEF2834A}" presName="ChildText" presStyleLbl="revTx" presStyleIdx="1" presStyleCnt="3" custScaleX="312150" custLinFactNeighborX="5586" custLinFactNeighborY="-16825">
        <dgm:presLayoutVars>
          <dgm:chMax val="0"/>
          <dgm:chPref val="0"/>
          <dgm:bulletEnabled val="1"/>
        </dgm:presLayoutVars>
      </dgm:prSet>
      <dgm:spPr/>
    </dgm:pt>
    <dgm:pt modelId="{B1A71B49-31B4-4800-AB23-1C9066FCB6AB}" type="pres">
      <dgm:prSet presAssocID="{021D6466-B413-4BE0-81AC-4F1E15FDD6A1}" presName="sibTrans" presStyleCnt="0"/>
      <dgm:spPr/>
    </dgm:pt>
    <dgm:pt modelId="{697A4DCB-BA59-46E5-9A8F-430218CDE551}" type="pres">
      <dgm:prSet presAssocID="{0C2F6618-DFA9-48A4-82CA-77811C298C57}" presName="composite" presStyleCnt="0"/>
      <dgm:spPr/>
    </dgm:pt>
    <dgm:pt modelId="{E5605D57-EAF8-4C57-B8A1-03EF32FD9F9C}" type="pres">
      <dgm:prSet presAssocID="{0C2F6618-DFA9-48A4-82CA-77811C298C57}" presName="ParentText" presStyleLbl="node1" presStyleIdx="2" presStyleCnt="3" custLinFactX="-47668" custLinFactNeighborX="-100000" custLinFactNeighborY="4348">
        <dgm:presLayoutVars>
          <dgm:chMax val="1"/>
          <dgm:chPref val="1"/>
          <dgm:bulletEnabled val="1"/>
        </dgm:presLayoutVars>
      </dgm:prSet>
      <dgm:spPr/>
    </dgm:pt>
    <dgm:pt modelId="{B8165885-8F30-4A0A-90FC-47EC2E50E943}" type="pres">
      <dgm:prSet presAssocID="{0C2F6618-DFA9-48A4-82CA-77811C298C57}" presName="FinalChildText" presStyleLbl="revTx" presStyleIdx="2" presStyleCnt="3" custScaleX="330593" custLinFactNeighborX="-84829" custLinFactNeighborY="6052">
        <dgm:presLayoutVars>
          <dgm:chMax val="0"/>
          <dgm:chPref val="0"/>
          <dgm:bulletEnabled val="1"/>
        </dgm:presLayoutVars>
      </dgm:prSet>
      <dgm:spPr/>
    </dgm:pt>
  </dgm:ptLst>
  <dgm:cxnLst>
    <dgm:cxn modelId="{BA240B08-0BE2-4F94-8C88-4AABDC9E26E5}" srcId="{A76C7A46-60A5-4E01-BC27-15BAAEF2834A}" destId="{48B4BAB0-B26F-4EF3-BA69-75C019E4F963}" srcOrd="0" destOrd="0" parTransId="{1D9126CD-A967-4CE0-93C9-252D99EB433D}" sibTransId="{34BAE5AA-6D94-48E8-B208-B101BBEE0043}"/>
    <dgm:cxn modelId="{29580F29-2C44-472E-8A5A-0FA1F44258ED}" srcId="{7B3F7B91-883A-4314-80DA-97190E41E838}" destId="{67C8BE04-0B11-464E-8203-A8E69F3C9F9D}" srcOrd="0" destOrd="0" parTransId="{51C8F0CA-BC4C-432C-811B-EBA06B97C990}" sibTransId="{C475EDE8-17B5-4515-9C4E-96EFB124BBB4}"/>
    <dgm:cxn modelId="{0CD04533-60DC-4B8D-89F4-3D37FCC75553}" srcId="{67C8BE04-0B11-464E-8203-A8E69F3C9F9D}" destId="{B9052E82-879D-4924-B7BE-0264B96B4627}" srcOrd="0" destOrd="0" parTransId="{529216C9-8D9E-4D8A-8858-663E3FA74931}" sibTransId="{2B9615A1-1F21-458E-8639-B5F086BF7B94}"/>
    <dgm:cxn modelId="{A93D0B3E-97D8-45B8-86D5-AD52AAC0C838}" srcId="{7B3F7B91-883A-4314-80DA-97190E41E838}" destId="{A76C7A46-60A5-4E01-BC27-15BAAEF2834A}" srcOrd="1" destOrd="0" parTransId="{D6D4D225-6729-4D97-A841-51D46061DD86}" sibTransId="{021D6466-B413-4BE0-81AC-4F1E15FDD6A1}"/>
    <dgm:cxn modelId="{FF9FAE6B-4B9C-442B-9E79-CE29BE37D857}" type="presOf" srcId="{B9052E82-879D-4924-B7BE-0264B96B4627}" destId="{C29020F4-7F49-4980-A853-A77CE34652CF}" srcOrd="0" destOrd="0" presId="urn:microsoft.com/office/officeart/2005/8/layout/StepDownProcess"/>
    <dgm:cxn modelId="{0FAD1F6C-6D3A-4BEE-B2CE-3095940BFAFC}" srcId="{0C2F6618-DFA9-48A4-82CA-77811C298C57}" destId="{7684D604-5007-4AC6-8FF1-0325F73D871E}" srcOrd="0" destOrd="0" parTransId="{F48C7BBF-718A-4218-AAB3-A3E40D2F2DB6}" sibTransId="{EEF4F427-7264-4278-9A47-EB4A5B432002}"/>
    <dgm:cxn modelId="{CC4F268A-BA84-4B21-8E2F-6BEA7A86BFDD}" srcId="{7B3F7B91-883A-4314-80DA-97190E41E838}" destId="{0C2F6618-DFA9-48A4-82CA-77811C298C57}" srcOrd="2" destOrd="0" parTransId="{9CF7F9AD-E633-4384-BCC6-90BE24A495D2}" sibTransId="{D6C35164-D19E-4A2B-A700-2BBFE02C9AE8}"/>
    <dgm:cxn modelId="{8A06458D-28BE-4B4F-AC20-403D8D49462E}" type="presOf" srcId="{A76C7A46-60A5-4E01-BC27-15BAAEF2834A}" destId="{F9D3600C-1C88-4566-A099-EFC2E23B5006}" srcOrd="0" destOrd="0" presId="urn:microsoft.com/office/officeart/2005/8/layout/StepDownProcess"/>
    <dgm:cxn modelId="{4F57439B-B623-42F8-B7D6-8E950632A588}" type="presOf" srcId="{7B3F7B91-883A-4314-80DA-97190E41E838}" destId="{84966A76-7557-47D3-8189-99002A871B84}" srcOrd="0" destOrd="0" presId="urn:microsoft.com/office/officeart/2005/8/layout/StepDownProcess"/>
    <dgm:cxn modelId="{9BA696C1-E6A6-4819-9227-DF3A207D4532}" type="presOf" srcId="{48B4BAB0-B26F-4EF3-BA69-75C019E4F963}" destId="{23796D24-E4DF-4A76-B872-916F83ECC5B7}" srcOrd="0" destOrd="0" presId="urn:microsoft.com/office/officeart/2005/8/layout/StepDownProcess"/>
    <dgm:cxn modelId="{5BADD0C7-74FF-4AF0-9CFE-18395CB9910D}" type="presOf" srcId="{7684D604-5007-4AC6-8FF1-0325F73D871E}" destId="{B8165885-8F30-4A0A-90FC-47EC2E50E943}" srcOrd="0" destOrd="0" presId="urn:microsoft.com/office/officeart/2005/8/layout/StepDownProcess"/>
    <dgm:cxn modelId="{2B3C99CE-896A-465A-82C8-F6DB77EA8B98}" type="presOf" srcId="{67C8BE04-0B11-464E-8203-A8E69F3C9F9D}" destId="{18CD15C2-8DCF-4CCA-B2D5-C21E4827F814}" srcOrd="0" destOrd="0" presId="urn:microsoft.com/office/officeart/2005/8/layout/StepDownProcess"/>
    <dgm:cxn modelId="{FE2E2AFD-D198-4F79-AF94-A71E96070FC7}" type="presOf" srcId="{0C2F6618-DFA9-48A4-82CA-77811C298C57}" destId="{E5605D57-EAF8-4C57-B8A1-03EF32FD9F9C}" srcOrd="0" destOrd="0" presId="urn:microsoft.com/office/officeart/2005/8/layout/StepDownProcess"/>
    <dgm:cxn modelId="{AA0CF6CF-2CBD-44D0-A25F-3426CED1571E}" type="presParOf" srcId="{84966A76-7557-47D3-8189-99002A871B84}" destId="{B80E0F90-CEEC-4DE5-9507-EFBA6E371B9C}" srcOrd="0" destOrd="0" presId="urn:microsoft.com/office/officeart/2005/8/layout/StepDownProcess"/>
    <dgm:cxn modelId="{AC6A7E26-9C1E-4482-9C4F-099D5612404C}" type="presParOf" srcId="{B80E0F90-CEEC-4DE5-9507-EFBA6E371B9C}" destId="{B2475368-26B7-4112-AA4F-D93D86D1697C}" srcOrd="0" destOrd="0" presId="urn:microsoft.com/office/officeart/2005/8/layout/StepDownProcess"/>
    <dgm:cxn modelId="{2A6A6A55-B2A8-4D18-8092-1F968FCBB78E}" type="presParOf" srcId="{B80E0F90-CEEC-4DE5-9507-EFBA6E371B9C}" destId="{18CD15C2-8DCF-4CCA-B2D5-C21E4827F814}" srcOrd="1" destOrd="0" presId="urn:microsoft.com/office/officeart/2005/8/layout/StepDownProcess"/>
    <dgm:cxn modelId="{D7589C05-2B85-4DC3-8E10-5F40E96115F3}" type="presParOf" srcId="{B80E0F90-CEEC-4DE5-9507-EFBA6E371B9C}" destId="{C29020F4-7F49-4980-A853-A77CE34652CF}" srcOrd="2" destOrd="0" presId="urn:microsoft.com/office/officeart/2005/8/layout/StepDownProcess"/>
    <dgm:cxn modelId="{DAB3FAB8-0B4B-45F7-A52D-0E2B4692365D}" type="presParOf" srcId="{84966A76-7557-47D3-8189-99002A871B84}" destId="{72DBE8D7-5EED-4BA3-A9F0-75296190B2BD}" srcOrd="1" destOrd="0" presId="urn:microsoft.com/office/officeart/2005/8/layout/StepDownProcess"/>
    <dgm:cxn modelId="{2C58AFEA-DA52-4D31-8AC1-17EF6E505ADE}" type="presParOf" srcId="{84966A76-7557-47D3-8189-99002A871B84}" destId="{C0E23B85-DA40-4415-8784-9023A56CCCC6}" srcOrd="2" destOrd="0" presId="urn:microsoft.com/office/officeart/2005/8/layout/StepDownProcess"/>
    <dgm:cxn modelId="{9707091A-0210-4719-8A07-FB11FC9D2A45}" type="presParOf" srcId="{C0E23B85-DA40-4415-8784-9023A56CCCC6}" destId="{94685135-2B5E-4398-962F-6F24044D091E}" srcOrd="0" destOrd="0" presId="urn:microsoft.com/office/officeart/2005/8/layout/StepDownProcess"/>
    <dgm:cxn modelId="{5C86AC09-2439-4804-899E-6A9A2ADC9E52}" type="presParOf" srcId="{C0E23B85-DA40-4415-8784-9023A56CCCC6}" destId="{F9D3600C-1C88-4566-A099-EFC2E23B5006}" srcOrd="1" destOrd="0" presId="urn:microsoft.com/office/officeart/2005/8/layout/StepDownProcess"/>
    <dgm:cxn modelId="{575411F1-CA93-449F-B1BD-339E2D1DC6BA}" type="presParOf" srcId="{C0E23B85-DA40-4415-8784-9023A56CCCC6}" destId="{23796D24-E4DF-4A76-B872-916F83ECC5B7}" srcOrd="2" destOrd="0" presId="urn:microsoft.com/office/officeart/2005/8/layout/StepDownProcess"/>
    <dgm:cxn modelId="{397C9A6E-8BDF-4493-A223-A0A01DA9AA34}" type="presParOf" srcId="{84966A76-7557-47D3-8189-99002A871B84}" destId="{B1A71B49-31B4-4800-AB23-1C9066FCB6AB}" srcOrd="3" destOrd="0" presId="urn:microsoft.com/office/officeart/2005/8/layout/StepDownProcess"/>
    <dgm:cxn modelId="{42CE6BF2-E552-4D03-BB93-B84415B23217}" type="presParOf" srcId="{84966A76-7557-47D3-8189-99002A871B84}" destId="{697A4DCB-BA59-46E5-9A8F-430218CDE551}" srcOrd="4" destOrd="0" presId="urn:microsoft.com/office/officeart/2005/8/layout/StepDownProcess"/>
    <dgm:cxn modelId="{9A93569A-677E-46DE-8D0C-9779E7B28CBF}" type="presParOf" srcId="{697A4DCB-BA59-46E5-9A8F-430218CDE551}" destId="{E5605D57-EAF8-4C57-B8A1-03EF32FD9F9C}" srcOrd="0" destOrd="0" presId="urn:microsoft.com/office/officeart/2005/8/layout/StepDownProcess"/>
    <dgm:cxn modelId="{358A88EC-63C1-4BAD-AB8E-E756AB97364F}" type="presParOf" srcId="{697A4DCB-BA59-46E5-9A8F-430218CDE551}" destId="{B8165885-8F30-4A0A-90FC-47EC2E50E943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3F7B91-883A-4314-80DA-97190E41E83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7C8BE04-0B11-464E-8203-A8E69F3C9F9D}">
      <dgm:prSet phldrT="[Text]"/>
      <dgm:spPr/>
      <dgm:t>
        <a:bodyPr/>
        <a:lstStyle/>
        <a:p>
          <a:r>
            <a:rPr lang="en-GB" b="0" i="0" dirty="0" err="1"/>
            <a:t>Value_Counts</a:t>
          </a:r>
          <a:r>
            <a:rPr lang="en-GB" b="0" i="0" dirty="0"/>
            <a:t>()</a:t>
          </a:r>
          <a:endParaRPr lang="en-GB" b="0" dirty="0"/>
        </a:p>
      </dgm:t>
    </dgm:pt>
    <dgm:pt modelId="{51C8F0CA-BC4C-432C-811B-EBA06B97C990}" type="parTrans" cxnId="{29580F29-2C44-472E-8A5A-0FA1F44258ED}">
      <dgm:prSet/>
      <dgm:spPr/>
      <dgm:t>
        <a:bodyPr/>
        <a:lstStyle/>
        <a:p>
          <a:endParaRPr lang="en-GB"/>
        </a:p>
      </dgm:t>
    </dgm:pt>
    <dgm:pt modelId="{C475EDE8-17B5-4515-9C4E-96EFB124BBB4}" type="sibTrans" cxnId="{29580F29-2C44-472E-8A5A-0FA1F44258ED}">
      <dgm:prSet/>
      <dgm:spPr/>
      <dgm:t>
        <a:bodyPr/>
        <a:lstStyle/>
        <a:p>
          <a:endParaRPr lang="en-GB"/>
        </a:p>
      </dgm:t>
    </dgm:pt>
    <dgm:pt modelId="{B9052E82-879D-4924-B7BE-0264B96B4627}">
      <dgm:prSet phldrT="[Text]" custT="1"/>
      <dgm:spPr/>
      <dgm:t>
        <a:bodyPr/>
        <a:lstStyle/>
        <a:p>
          <a:r>
            <a:rPr lang="en-GB" sz="1400" dirty="0"/>
            <a:t>Exploring the number of Launches per Site and Orbit.</a:t>
          </a:r>
        </a:p>
      </dgm:t>
    </dgm:pt>
    <dgm:pt modelId="{529216C9-8D9E-4D8A-8858-663E3FA74931}" type="parTrans" cxnId="{0CD04533-60DC-4B8D-89F4-3D37FCC75553}">
      <dgm:prSet/>
      <dgm:spPr/>
      <dgm:t>
        <a:bodyPr/>
        <a:lstStyle/>
        <a:p>
          <a:endParaRPr lang="en-GB"/>
        </a:p>
      </dgm:t>
    </dgm:pt>
    <dgm:pt modelId="{2B9615A1-1F21-458E-8639-B5F086BF7B94}" type="sibTrans" cxnId="{0CD04533-60DC-4B8D-89F4-3D37FCC75553}">
      <dgm:prSet/>
      <dgm:spPr/>
      <dgm:t>
        <a:bodyPr/>
        <a:lstStyle/>
        <a:p>
          <a:endParaRPr lang="en-GB"/>
        </a:p>
      </dgm:t>
    </dgm:pt>
    <dgm:pt modelId="{A76C7A46-60A5-4E01-BC27-15BAAEF2834A}">
      <dgm:prSet phldrT="[Text]"/>
      <dgm:spPr/>
      <dgm:t>
        <a:bodyPr/>
        <a:lstStyle/>
        <a:p>
          <a:r>
            <a:rPr lang="en-GB" dirty="0"/>
            <a:t>Assigning Landing Variables</a:t>
          </a:r>
        </a:p>
      </dgm:t>
    </dgm:pt>
    <dgm:pt modelId="{D6D4D225-6729-4D97-A841-51D46061DD86}" type="parTrans" cxnId="{A93D0B3E-97D8-45B8-86D5-AD52AAC0C838}">
      <dgm:prSet/>
      <dgm:spPr/>
      <dgm:t>
        <a:bodyPr/>
        <a:lstStyle/>
        <a:p>
          <a:endParaRPr lang="en-GB"/>
        </a:p>
      </dgm:t>
    </dgm:pt>
    <dgm:pt modelId="{021D6466-B413-4BE0-81AC-4F1E15FDD6A1}" type="sibTrans" cxnId="{A93D0B3E-97D8-45B8-86D5-AD52AAC0C838}">
      <dgm:prSet/>
      <dgm:spPr/>
      <dgm:t>
        <a:bodyPr/>
        <a:lstStyle/>
        <a:p>
          <a:endParaRPr lang="en-GB"/>
        </a:p>
      </dgm:t>
    </dgm:pt>
    <dgm:pt modelId="{48B4BAB0-B26F-4EF3-BA69-75C019E4F963}">
      <dgm:prSet phldrT="[Text]" custT="1"/>
      <dgm:spPr/>
      <dgm:t>
        <a:bodyPr/>
        <a:lstStyle/>
        <a:p>
          <a:r>
            <a:rPr lang="en-GB" sz="1400" dirty="0"/>
            <a:t>Creating lists for all landing outcomes and unsuccessful outcomes.</a:t>
          </a:r>
        </a:p>
      </dgm:t>
    </dgm:pt>
    <dgm:pt modelId="{1D9126CD-A967-4CE0-93C9-252D99EB433D}" type="parTrans" cxnId="{BA240B08-0BE2-4F94-8C88-4AABDC9E26E5}">
      <dgm:prSet/>
      <dgm:spPr/>
      <dgm:t>
        <a:bodyPr/>
        <a:lstStyle/>
        <a:p>
          <a:endParaRPr lang="en-GB"/>
        </a:p>
      </dgm:t>
    </dgm:pt>
    <dgm:pt modelId="{34BAE5AA-6D94-48E8-B208-B101BBEE0043}" type="sibTrans" cxnId="{BA240B08-0BE2-4F94-8C88-4AABDC9E26E5}">
      <dgm:prSet/>
      <dgm:spPr/>
      <dgm:t>
        <a:bodyPr/>
        <a:lstStyle/>
        <a:p>
          <a:endParaRPr lang="en-GB"/>
        </a:p>
      </dgm:t>
    </dgm:pt>
    <dgm:pt modelId="{0C2F6618-DFA9-48A4-82CA-77811C298C57}">
      <dgm:prSet phldrT="[Text]"/>
      <dgm:spPr/>
      <dgm:t>
        <a:bodyPr/>
        <a:lstStyle/>
        <a:p>
          <a:r>
            <a:rPr lang="en-GB" dirty="0"/>
            <a:t>Adding</a:t>
          </a:r>
          <a:r>
            <a:rPr lang="en-GB" baseline="0" dirty="0"/>
            <a:t> ‘Class’ Column</a:t>
          </a:r>
          <a:endParaRPr lang="en-GB" dirty="0"/>
        </a:p>
      </dgm:t>
    </dgm:pt>
    <dgm:pt modelId="{9CF7F9AD-E633-4384-BCC6-90BE24A495D2}" type="parTrans" cxnId="{CC4F268A-BA84-4B21-8E2F-6BEA7A86BFDD}">
      <dgm:prSet/>
      <dgm:spPr/>
      <dgm:t>
        <a:bodyPr/>
        <a:lstStyle/>
        <a:p>
          <a:endParaRPr lang="en-GB"/>
        </a:p>
      </dgm:t>
    </dgm:pt>
    <dgm:pt modelId="{D6C35164-D19E-4A2B-A700-2BBFE02C9AE8}" type="sibTrans" cxnId="{CC4F268A-BA84-4B21-8E2F-6BEA7A86BFDD}">
      <dgm:prSet/>
      <dgm:spPr/>
      <dgm:t>
        <a:bodyPr/>
        <a:lstStyle/>
        <a:p>
          <a:endParaRPr lang="en-GB"/>
        </a:p>
      </dgm:t>
    </dgm:pt>
    <dgm:pt modelId="{7684D604-5007-4AC6-8FF1-0325F73D871E}">
      <dgm:prSet phldrT="[Text]" custT="1"/>
      <dgm:spPr/>
      <dgm:t>
        <a:bodyPr/>
        <a:lstStyle/>
        <a:p>
          <a:r>
            <a:rPr lang="en-GB" sz="1400" dirty="0"/>
            <a:t>Using the Landing variables to add a ‘Class’ column to determine if a landing was successful or not.</a:t>
          </a:r>
        </a:p>
      </dgm:t>
    </dgm:pt>
    <dgm:pt modelId="{F48C7BBF-718A-4218-AAB3-A3E40D2F2DB6}" type="parTrans" cxnId="{0FAD1F6C-6D3A-4BEE-B2CE-3095940BFAFC}">
      <dgm:prSet/>
      <dgm:spPr/>
      <dgm:t>
        <a:bodyPr/>
        <a:lstStyle/>
        <a:p>
          <a:endParaRPr lang="en-GB"/>
        </a:p>
      </dgm:t>
    </dgm:pt>
    <dgm:pt modelId="{EEF4F427-7264-4278-9A47-EB4A5B432002}" type="sibTrans" cxnId="{0FAD1F6C-6D3A-4BEE-B2CE-3095940BFAFC}">
      <dgm:prSet/>
      <dgm:spPr/>
      <dgm:t>
        <a:bodyPr/>
        <a:lstStyle/>
        <a:p>
          <a:endParaRPr lang="en-GB"/>
        </a:p>
      </dgm:t>
    </dgm:pt>
    <dgm:pt modelId="{84966A76-7557-47D3-8189-99002A871B84}" type="pres">
      <dgm:prSet presAssocID="{7B3F7B91-883A-4314-80DA-97190E41E838}" presName="rootnode" presStyleCnt="0">
        <dgm:presLayoutVars>
          <dgm:chMax/>
          <dgm:chPref/>
          <dgm:dir/>
          <dgm:animLvl val="lvl"/>
        </dgm:presLayoutVars>
      </dgm:prSet>
      <dgm:spPr/>
    </dgm:pt>
    <dgm:pt modelId="{B80E0F90-CEEC-4DE5-9507-EFBA6E371B9C}" type="pres">
      <dgm:prSet presAssocID="{67C8BE04-0B11-464E-8203-A8E69F3C9F9D}" presName="composite" presStyleCnt="0"/>
      <dgm:spPr/>
    </dgm:pt>
    <dgm:pt modelId="{B2475368-26B7-4112-AA4F-D93D86D1697C}" type="pres">
      <dgm:prSet presAssocID="{67C8BE04-0B11-464E-8203-A8E69F3C9F9D}" presName="bentUpArrow1" presStyleLbl="alignImgPlace1" presStyleIdx="0" presStyleCnt="2" custLinFactX="-31306" custLinFactNeighborX="-100000" custLinFactNeighborY="1769"/>
      <dgm:spPr/>
    </dgm:pt>
    <dgm:pt modelId="{18CD15C2-8DCF-4CCA-B2D5-C21E4827F814}" type="pres">
      <dgm:prSet presAssocID="{67C8BE04-0B11-464E-8203-A8E69F3C9F9D}" presName="ParentText" presStyleLbl="node1" presStyleIdx="0" presStyleCnt="3" custLinFactNeighborX="-86204" custLinFactNeighborY="-624">
        <dgm:presLayoutVars>
          <dgm:chMax val="1"/>
          <dgm:chPref val="1"/>
          <dgm:bulletEnabled val="1"/>
        </dgm:presLayoutVars>
      </dgm:prSet>
      <dgm:spPr/>
    </dgm:pt>
    <dgm:pt modelId="{C29020F4-7F49-4980-A853-A77CE34652CF}" type="pres">
      <dgm:prSet presAssocID="{67C8BE04-0B11-464E-8203-A8E69F3C9F9D}" presName="ChildText" presStyleLbl="revTx" presStyleIdx="0" presStyleCnt="3" custScaleX="398946" custLinFactX="40994" custLinFactNeighborX="100000" custLinFactNeighborY="1465">
        <dgm:presLayoutVars>
          <dgm:chMax val="0"/>
          <dgm:chPref val="0"/>
          <dgm:bulletEnabled val="1"/>
        </dgm:presLayoutVars>
      </dgm:prSet>
      <dgm:spPr/>
    </dgm:pt>
    <dgm:pt modelId="{72DBE8D7-5EED-4BA3-A9F0-75296190B2BD}" type="pres">
      <dgm:prSet presAssocID="{C475EDE8-17B5-4515-9C4E-96EFB124BBB4}" presName="sibTrans" presStyleCnt="0"/>
      <dgm:spPr/>
    </dgm:pt>
    <dgm:pt modelId="{C0E23B85-DA40-4415-8784-9023A56CCCC6}" type="pres">
      <dgm:prSet presAssocID="{A76C7A46-60A5-4E01-BC27-15BAAEF2834A}" presName="composite" presStyleCnt="0"/>
      <dgm:spPr/>
    </dgm:pt>
    <dgm:pt modelId="{94685135-2B5E-4398-962F-6F24044D091E}" type="pres">
      <dgm:prSet presAssocID="{A76C7A46-60A5-4E01-BC27-15BAAEF2834A}" presName="bentUpArrow1" presStyleLbl="alignImgPlace1" presStyleIdx="1" presStyleCnt="2" custLinFactX="-26289" custLinFactNeighborX="-100000" custLinFactNeighborY="7458"/>
      <dgm:spPr/>
    </dgm:pt>
    <dgm:pt modelId="{F9D3600C-1C88-4566-A099-EFC2E23B5006}" type="pres">
      <dgm:prSet presAssocID="{A76C7A46-60A5-4E01-BC27-15BAAEF2834A}" presName="ParentText" presStyleLbl="node1" presStyleIdx="1" presStyleCnt="3" custLinFactNeighborX="-74732" custLinFactNeighborY="1311">
        <dgm:presLayoutVars>
          <dgm:chMax val="1"/>
          <dgm:chPref val="1"/>
          <dgm:bulletEnabled val="1"/>
        </dgm:presLayoutVars>
      </dgm:prSet>
      <dgm:spPr/>
    </dgm:pt>
    <dgm:pt modelId="{23796D24-E4DF-4A76-B872-916F83ECC5B7}" type="pres">
      <dgm:prSet presAssocID="{A76C7A46-60A5-4E01-BC27-15BAAEF2834A}" presName="ChildText" presStyleLbl="revTx" presStyleIdx="1" presStyleCnt="3" custScaleX="312150" custLinFactNeighborX="5586" custLinFactNeighborY="-16825">
        <dgm:presLayoutVars>
          <dgm:chMax val="0"/>
          <dgm:chPref val="0"/>
          <dgm:bulletEnabled val="1"/>
        </dgm:presLayoutVars>
      </dgm:prSet>
      <dgm:spPr/>
    </dgm:pt>
    <dgm:pt modelId="{B1A71B49-31B4-4800-AB23-1C9066FCB6AB}" type="pres">
      <dgm:prSet presAssocID="{021D6466-B413-4BE0-81AC-4F1E15FDD6A1}" presName="sibTrans" presStyleCnt="0"/>
      <dgm:spPr/>
    </dgm:pt>
    <dgm:pt modelId="{697A4DCB-BA59-46E5-9A8F-430218CDE551}" type="pres">
      <dgm:prSet presAssocID="{0C2F6618-DFA9-48A4-82CA-77811C298C57}" presName="composite" presStyleCnt="0"/>
      <dgm:spPr/>
    </dgm:pt>
    <dgm:pt modelId="{E5605D57-EAF8-4C57-B8A1-03EF32FD9F9C}" type="pres">
      <dgm:prSet presAssocID="{0C2F6618-DFA9-48A4-82CA-77811C298C57}" presName="ParentText" presStyleLbl="node1" presStyleIdx="2" presStyleCnt="3" custLinFactX="-47668" custLinFactNeighborX="-100000" custLinFactNeighborY="4348">
        <dgm:presLayoutVars>
          <dgm:chMax val="1"/>
          <dgm:chPref val="1"/>
          <dgm:bulletEnabled val="1"/>
        </dgm:presLayoutVars>
      </dgm:prSet>
      <dgm:spPr/>
    </dgm:pt>
    <dgm:pt modelId="{B8165885-8F30-4A0A-90FC-47EC2E50E943}" type="pres">
      <dgm:prSet presAssocID="{0C2F6618-DFA9-48A4-82CA-77811C298C57}" presName="FinalChildText" presStyleLbl="revTx" presStyleIdx="2" presStyleCnt="3" custScaleX="330593" custLinFactNeighborX="-84829" custLinFactNeighborY="6052">
        <dgm:presLayoutVars>
          <dgm:chMax val="0"/>
          <dgm:chPref val="0"/>
          <dgm:bulletEnabled val="1"/>
        </dgm:presLayoutVars>
      </dgm:prSet>
      <dgm:spPr/>
    </dgm:pt>
  </dgm:ptLst>
  <dgm:cxnLst>
    <dgm:cxn modelId="{BA240B08-0BE2-4F94-8C88-4AABDC9E26E5}" srcId="{A76C7A46-60A5-4E01-BC27-15BAAEF2834A}" destId="{48B4BAB0-B26F-4EF3-BA69-75C019E4F963}" srcOrd="0" destOrd="0" parTransId="{1D9126CD-A967-4CE0-93C9-252D99EB433D}" sibTransId="{34BAE5AA-6D94-48E8-B208-B101BBEE0043}"/>
    <dgm:cxn modelId="{29580F29-2C44-472E-8A5A-0FA1F44258ED}" srcId="{7B3F7B91-883A-4314-80DA-97190E41E838}" destId="{67C8BE04-0B11-464E-8203-A8E69F3C9F9D}" srcOrd="0" destOrd="0" parTransId="{51C8F0CA-BC4C-432C-811B-EBA06B97C990}" sibTransId="{C475EDE8-17B5-4515-9C4E-96EFB124BBB4}"/>
    <dgm:cxn modelId="{0CD04533-60DC-4B8D-89F4-3D37FCC75553}" srcId="{67C8BE04-0B11-464E-8203-A8E69F3C9F9D}" destId="{B9052E82-879D-4924-B7BE-0264B96B4627}" srcOrd="0" destOrd="0" parTransId="{529216C9-8D9E-4D8A-8858-663E3FA74931}" sibTransId="{2B9615A1-1F21-458E-8639-B5F086BF7B94}"/>
    <dgm:cxn modelId="{A93D0B3E-97D8-45B8-86D5-AD52AAC0C838}" srcId="{7B3F7B91-883A-4314-80DA-97190E41E838}" destId="{A76C7A46-60A5-4E01-BC27-15BAAEF2834A}" srcOrd="1" destOrd="0" parTransId="{D6D4D225-6729-4D97-A841-51D46061DD86}" sibTransId="{021D6466-B413-4BE0-81AC-4F1E15FDD6A1}"/>
    <dgm:cxn modelId="{FF9FAE6B-4B9C-442B-9E79-CE29BE37D857}" type="presOf" srcId="{B9052E82-879D-4924-B7BE-0264B96B4627}" destId="{C29020F4-7F49-4980-A853-A77CE34652CF}" srcOrd="0" destOrd="0" presId="urn:microsoft.com/office/officeart/2005/8/layout/StepDownProcess"/>
    <dgm:cxn modelId="{0FAD1F6C-6D3A-4BEE-B2CE-3095940BFAFC}" srcId="{0C2F6618-DFA9-48A4-82CA-77811C298C57}" destId="{7684D604-5007-4AC6-8FF1-0325F73D871E}" srcOrd="0" destOrd="0" parTransId="{F48C7BBF-718A-4218-AAB3-A3E40D2F2DB6}" sibTransId="{EEF4F427-7264-4278-9A47-EB4A5B432002}"/>
    <dgm:cxn modelId="{CC4F268A-BA84-4B21-8E2F-6BEA7A86BFDD}" srcId="{7B3F7B91-883A-4314-80DA-97190E41E838}" destId="{0C2F6618-DFA9-48A4-82CA-77811C298C57}" srcOrd="2" destOrd="0" parTransId="{9CF7F9AD-E633-4384-BCC6-90BE24A495D2}" sibTransId="{D6C35164-D19E-4A2B-A700-2BBFE02C9AE8}"/>
    <dgm:cxn modelId="{8A06458D-28BE-4B4F-AC20-403D8D49462E}" type="presOf" srcId="{A76C7A46-60A5-4E01-BC27-15BAAEF2834A}" destId="{F9D3600C-1C88-4566-A099-EFC2E23B5006}" srcOrd="0" destOrd="0" presId="urn:microsoft.com/office/officeart/2005/8/layout/StepDownProcess"/>
    <dgm:cxn modelId="{4F57439B-B623-42F8-B7D6-8E950632A588}" type="presOf" srcId="{7B3F7B91-883A-4314-80DA-97190E41E838}" destId="{84966A76-7557-47D3-8189-99002A871B84}" srcOrd="0" destOrd="0" presId="urn:microsoft.com/office/officeart/2005/8/layout/StepDownProcess"/>
    <dgm:cxn modelId="{9BA696C1-E6A6-4819-9227-DF3A207D4532}" type="presOf" srcId="{48B4BAB0-B26F-4EF3-BA69-75C019E4F963}" destId="{23796D24-E4DF-4A76-B872-916F83ECC5B7}" srcOrd="0" destOrd="0" presId="urn:microsoft.com/office/officeart/2005/8/layout/StepDownProcess"/>
    <dgm:cxn modelId="{5BADD0C7-74FF-4AF0-9CFE-18395CB9910D}" type="presOf" srcId="{7684D604-5007-4AC6-8FF1-0325F73D871E}" destId="{B8165885-8F30-4A0A-90FC-47EC2E50E943}" srcOrd="0" destOrd="0" presId="urn:microsoft.com/office/officeart/2005/8/layout/StepDownProcess"/>
    <dgm:cxn modelId="{2B3C99CE-896A-465A-82C8-F6DB77EA8B98}" type="presOf" srcId="{67C8BE04-0B11-464E-8203-A8E69F3C9F9D}" destId="{18CD15C2-8DCF-4CCA-B2D5-C21E4827F814}" srcOrd="0" destOrd="0" presId="urn:microsoft.com/office/officeart/2005/8/layout/StepDownProcess"/>
    <dgm:cxn modelId="{FE2E2AFD-D198-4F79-AF94-A71E96070FC7}" type="presOf" srcId="{0C2F6618-DFA9-48A4-82CA-77811C298C57}" destId="{E5605D57-EAF8-4C57-B8A1-03EF32FD9F9C}" srcOrd="0" destOrd="0" presId="urn:microsoft.com/office/officeart/2005/8/layout/StepDownProcess"/>
    <dgm:cxn modelId="{AA0CF6CF-2CBD-44D0-A25F-3426CED1571E}" type="presParOf" srcId="{84966A76-7557-47D3-8189-99002A871B84}" destId="{B80E0F90-CEEC-4DE5-9507-EFBA6E371B9C}" srcOrd="0" destOrd="0" presId="urn:microsoft.com/office/officeart/2005/8/layout/StepDownProcess"/>
    <dgm:cxn modelId="{AC6A7E26-9C1E-4482-9C4F-099D5612404C}" type="presParOf" srcId="{B80E0F90-CEEC-4DE5-9507-EFBA6E371B9C}" destId="{B2475368-26B7-4112-AA4F-D93D86D1697C}" srcOrd="0" destOrd="0" presId="urn:microsoft.com/office/officeart/2005/8/layout/StepDownProcess"/>
    <dgm:cxn modelId="{2A6A6A55-B2A8-4D18-8092-1F968FCBB78E}" type="presParOf" srcId="{B80E0F90-CEEC-4DE5-9507-EFBA6E371B9C}" destId="{18CD15C2-8DCF-4CCA-B2D5-C21E4827F814}" srcOrd="1" destOrd="0" presId="urn:microsoft.com/office/officeart/2005/8/layout/StepDownProcess"/>
    <dgm:cxn modelId="{D7589C05-2B85-4DC3-8E10-5F40E96115F3}" type="presParOf" srcId="{B80E0F90-CEEC-4DE5-9507-EFBA6E371B9C}" destId="{C29020F4-7F49-4980-A853-A77CE34652CF}" srcOrd="2" destOrd="0" presId="urn:microsoft.com/office/officeart/2005/8/layout/StepDownProcess"/>
    <dgm:cxn modelId="{DAB3FAB8-0B4B-45F7-A52D-0E2B4692365D}" type="presParOf" srcId="{84966A76-7557-47D3-8189-99002A871B84}" destId="{72DBE8D7-5EED-4BA3-A9F0-75296190B2BD}" srcOrd="1" destOrd="0" presId="urn:microsoft.com/office/officeart/2005/8/layout/StepDownProcess"/>
    <dgm:cxn modelId="{2C58AFEA-DA52-4D31-8AC1-17EF6E505ADE}" type="presParOf" srcId="{84966A76-7557-47D3-8189-99002A871B84}" destId="{C0E23B85-DA40-4415-8784-9023A56CCCC6}" srcOrd="2" destOrd="0" presId="urn:microsoft.com/office/officeart/2005/8/layout/StepDownProcess"/>
    <dgm:cxn modelId="{9707091A-0210-4719-8A07-FB11FC9D2A45}" type="presParOf" srcId="{C0E23B85-DA40-4415-8784-9023A56CCCC6}" destId="{94685135-2B5E-4398-962F-6F24044D091E}" srcOrd="0" destOrd="0" presId="urn:microsoft.com/office/officeart/2005/8/layout/StepDownProcess"/>
    <dgm:cxn modelId="{5C86AC09-2439-4804-899E-6A9A2ADC9E52}" type="presParOf" srcId="{C0E23B85-DA40-4415-8784-9023A56CCCC6}" destId="{F9D3600C-1C88-4566-A099-EFC2E23B5006}" srcOrd="1" destOrd="0" presId="urn:microsoft.com/office/officeart/2005/8/layout/StepDownProcess"/>
    <dgm:cxn modelId="{575411F1-CA93-449F-B1BD-339E2D1DC6BA}" type="presParOf" srcId="{C0E23B85-DA40-4415-8784-9023A56CCCC6}" destId="{23796D24-E4DF-4A76-B872-916F83ECC5B7}" srcOrd="2" destOrd="0" presId="urn:microsoft.com/office/officeart/2005/8/layout/StepDownProcess"/>
    <dgm:cxn modelId="{397C9A6E-8BDF-4493-A223-A0A01DA9AA34}" type="presParOf" srcId="{84966A76-7557-47D3-8189-99002A871B84}" destId="{B1A71B49-31B4-4800-AB23-1C9066FCB6AB}" srcOrd="3" destOrd="0" presId="urn:microsoft.com/office/officeart/2005/8/layout/StepDownProcess"/>
    <dgm:cxn modelId="{42CE6BF2-E552-4D03-BB93-B84415B23217}" type="presParOf" srcId="{84966A76-7557-47D3-8189-99002A871B84}" destId="{697A4DCB-BA59-46E5-9A8F-430218CDE551}" srcOrd="4" destOrd="0" presId="urn:microsoft.com/office/officeart/2005/8/layout/StepDownProcess"/>
    <dgm:cxn modelId="{9A93569A-677E-46DE-8D0C-9779E7B28CBF}" type="presParOf" srcId="{697A4DCB-BA59-46E5-9A8F-430218CDE551}" destId="{E5605D57-EAF8-4C57-B8A1-03EF32FD9F9C}" srcOrd="0" destOrd="0" presId="urn:microsoft.com/office/officeart/2005/8/layout/StepDownProcess"/>
    <dgm:cxn modelId="{358A88EC-63C1-4BAD-AB8E-E756AB97364F}" type="presParOf" srcId="{697A4DCB-BA59-46E5-9A8F-430218CDE551}" destId="{B8165885-8F30-4A0A-90FC-47EC2E50E943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2FF331-6D14-4274-B8F6-EECD028CEF6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B5AC8A8-F84A-46C0-9E5B-774F8C5DE6AB}">
      <dgm:prSet phldrT="[Text]"/>
      <dgm:spPr/>
      <dgm:t>
        <a:bodyPr/>
        <a:lstStyle/>
        <a:p>
          <a:r>
            <a:rPr lang="en-GB" dirty="0"/>
            <a:t>Created a </a:t>
          </a:r>
          <a:r>
            <a:rPr lang="en-GB" dirty="0" err="1"/>
            <a:t>Numpy</a:t>
          </a:r>
          <a:r>
            <a:rPr lang="en-GB" dirty="0"/>
            <a:t> array from "Class“ variable.</a:t>
          </a:r>
        </a:p>
      </dgm:t>
    </dgm:pt>
    <dgm:pt modelId="{651A3B1A-E1DD-43C2-936A-2A0F27FA1E89}" type="parTrans" cxnId="{A602D542-9CE8-432D-A2C8-C0E76065A797}">
      <dgm:prSet/>
      <dgm:spPr/>
      <dgm:t>
        <a:bodyPr/>
        <a:lstStyle/>
        <a:p>
          <a:endParaRPr lang="en-GB"/>
        </a:p>
      </dgm:t>
    </dgm:pt>
    <dgm:pt modelId="{2211A3C3-093C-4B5B-A288-AD361083915E}" type="sibTrans" cxnId="{A602D542-9CE8-432D-A2C8-C0E76065A797}">
      <dgm:prSet/>
      <dgm:spPr/>
      <dgm:t>
        <a:bodyPr/>
        <a:lstStyle/>
        <a:p>
          <a:endParaRPr lang="en-GB"/>
        </a:p>
      </dgm:t>
    </dgm:pt>
    <dgm:pt modelId="{407F0030-B3E2-44D8-86F5-472B7AF4CA74}">
      <dgm:prSet phldrT="[Text]"/>
      <dgm:spPr/>
      <dgm:t>
        <a:bodyPr/>
        <a:lstStyle/>
        <a:p>
          <a:r>
            <a:rPr lang="en-GB" dirty="0"/>
            <a:t>Used </a:t>
          </a:r>
          <a:r>
            <a:rPr lang="en-GB" dirty="0" err="1"/>
            <a:t>StandardScaler</a:t>
          </a:r>
          <a:r>
            <a:rPr lang="en-GB" dirty="0"/>
            <a:t> to standardize the data.</a:t>
          </a:r>
        </a:p>
      </dgm:t>
    </dgm:pt>
    <dgm:pt modelId="{58769B44-A661-46E8-BA06-CFDD4AC57366}" type="parTrans" cxnId="{5EEBEC0B-DC29-4ED9-9642-E861C13598F9}">
      <dgm:prSet/>
      <dgm:spPr/>
      <dgm:t>
        <a:bodyPr/>
        <a:lstStyle/>
        <a:p>
          <a:endParaRPr lang="en-GB"/>
        </a:p>
      </dgm:t>
    </dgm:pt>
    <dgm:pt modelId="{BA6B9AD0-2B50-4867-A5F9-6C20067E51D2}" type="sibTrans" cxnId="{5EEBEC0B-DC29-4ED9-9642-E861C13598F9}">
      <dgm:prSet/>
      <dgm:spPr/>
      <dgm:t>
        <a:bodyPr/>
        <a:lstStyle/>
        <a:p>
          <a:endParaRPr lang="en-GB"/>
        </a:p>
      </dgm:t>
    </dgm:pt>
    <dgm:pt modelId="{9E6EF785-7F2F-43D8-BBA4-32DC98258CB5}">
      <dgm:prSet phldrT="[Text]"/>
      <dgm:spPr/>
      <dgm:t>
        <a:bodyPr/>
        <a:lstStyle/>
        <a:p>
          <a:r>
            <a:rPr lang="en-GB" dirty="0"/>
            <a:t>Split into an 80:20 Train-Test set.</a:t>
          </a:r>
        </a:p>
      </dgm:t>
    </dgm:pt>
    <dgm:pt modelId="{12D6236D-FF75-4AB9-9C32-3FF8B9F90278}" type="parTrans" cxnId="{24085245-FF34-498C-A0A6-B81C491CD21D}">
      <dgm:prSet/>
      <dgm:spPr/>
      <dgm:t>
        <a:bodyPr/>
        <a:lstStyle/>
        <a:p>
          <a:endParaRPr lang="en-GB"/>
        </a:p>
      </dgm:t>
    </dgm:pt>
    <dgm:pt modelId="{AEB898F3-CEC1-4A51-808D-B090D9E2DFB2}" type="sibTrans" cxnId="{24085245-FF34-498C-A0A6-B81C491CD21D}">
      <dgm:prSet/>
      <dgm:spPr/>
      <dgm:t>
        <a:bodyPr/>
        <a:lstStyle/>
        <a:p>
          <a:endParaRPr lang="en-GB"/>
        </a:p>
      </dgm:t>
    </dgm:pt>
    <dgm:pt modelId="{25FD07D2-4B62-4D77-BD59-1DAF6335B6DC}">
      <dgm:prSet phldrT="[Text]"/>
      <dgm:spPr/>
      <dgm:t>
        <a:bodyPr/>
        <a:lstStyle/>
        <a:p>
          <a:r>
            <a:rPr lang="en-GB" dirty="0"/>
            <a:t> Identified best parameters</a:t>
          </a:r>
        </a:p>
      </dgm:t>
    </dgm:pt>
    <dgm:pt modelId="{C27E1A01-6131-41A7-B8E8-2C3ECCDC87FF}" type="parTrans" cxnId="{D8F7DF60-8F5A-416A-91FB-006A0CA0922A}">
      <dgm:prSet/>
      <dgm:spPr/>
      <dgm:t>
        <a:bodyPr/>
        <a:lstStyle/>
        <a:p>
          <a:endParaRPr lang="en-GB"/>
        </a:p>
      </dgm:t>
    </dgm:pt>
    <dgm:pt modelId="{8BABA69B-2A98-4B74-B6BD-A092879BD3E8}" type="sibTrans" cxnId="{D8F7DF60-8F5A-416A-91FB-006A0CA0922A}">
      <dgm:prSet/>
      <dgm:spPr/>
      <dgm:t>
        <a:bodyPr/>
        <a:lstStyle/>
        <a:p>
          <a:endParaRPr lang="en-GB"/>
        </a:p>
      </dgm:t>
    </dgm:pt>
    <dgm:pt modelId="{55E5A874-3742-408C-94E5-4661166F0DFB}">
      <dgm:prSet phldrT="[Text]"/>
      <dgm:spPr/>
      <dgm:t>
        <a:bodyPr/>
        <a:lstStyle/>
        <a:p>
          <a:r>
            <a:rPr lang="en-GB" dirty="0"/>
            <a:t>Assessed them accuracy using test data</a:t>
          </a:r>
        </a:p>
      </dgm:t>
    </dgm:pt>
    <dgm:pt modelId="{7C2E49B5-8A9F-43F6-A22E-17E3A2742D0C}" type="parTrans" cxnId="{60BDA68A-B34B-4DA9-B47A-D7DC07F0D733}">
      <dgm:prSet/>
      <dgm:spPr/>
      <dgm:t>
        <a:bodyPr/>
        <a:lstStyle/>
        <a:p>
          <a:endParaRPr lang="en-GB"/>
        </a:p>
      </dgm:t>
    </dgm:pt>
    <dgm:pt modelId="{2F4596CD-C75B-4A4A-86CB-027FF6F8A173}" type="sibTrans" cxnId="{60BDA68A-B34B-4DA9-B47A-D7DC07F0D733}">
      <dgm:prSet/>
      <dgm:spPr/>
      <dgm:t>
        <a:bodyPr/>
        <a:lstStyle/>
        <a:p>
          <a:endParaRPr lang="en-GB"/>
        </a:p>
      </dgm:t>
    </dgm:pt>
    <dgm:pt modelId="{6C38371B-F314-4950-A7FB-93CAC1DA6614}">
      <dgm:prSet phldrT="[Text]"/>
      <dgm:spPr/>
      <dgm:t>
        <a:bodyPr/>
        <a:lstStyle/>
        <a:p>
          <a:r>
            <a:rPr lang="en-GB"/>
            <a:t>Plotted </a:t>
          </a:r>
          <a:r>
            <a:rPr lang="en-GB" dirty="0"/>
            <a:t>Confusion Matrix</a:t>
          </a:r>
        </a:p>
      </dgm:t>
    </dgm:pt>
    <dgm:pt modelId="{C6CE0FCD-546A-4D13-858B-1A158D2CEEF9}" type="parTrans" cxnId="{606C8ACD-FA3E-4D51-9EBA-1A8794A9F14F}">
      <dgm:prSet/>
      <dgm:spPr/>
      <dgm:t>
        <a:bodyPr/>
        <a:lstStyle/>
        <a:p>
          <a:endParaRPr lang="en-GB"/>
        </a:p>
      </dgm:t>
    </dgm:pt>
    <dgm:pt modelId="{3848811D-5569-4901-9B16-C5F956FC5AE5}" type="sibTrans" cxnId="{606C8ACD-FA3E-4D51-9EBA-1A8794A9F14F}">
      <dgm:prSet/>
      <dgm:spPr/>
      <dgm:t>
        <a:bodyPr/>
        <a:lstStyle/>
        <a:p>
          <a:endParaRPr lang="en-GB"/>
        </a:p>
      </dgm:t>
    </dgm:pt>
    <dgm:pt modelId="{C82D29DC-1E23-4A24-8369-FA14D2DEC6AA}" type="pres">
      <dgm:prSet presAssocID="{2B2FF331-6D14-4274-B8F6-EECD028CEF6E}" presName="Name0" presStyleCnt="0">
        <dgm:presLayoutVars>
          <dgm:dir/>
          <dgm:resizeHandles val="exact"/>
        </dgm:presLayoutVars>
      </dgm:prSet>
      <dgm:spPr/>
    </dgm:pt>
    <dgm:pt modelId="{78E658A1-A572-4559-B68A-5187708EF03F}" type="pres">
      <dgm:prSet presAssocID="{6B5AC8A8-F84A-46C0-9E5B-774F8C5DE6AB}" presName="node" presStyleLbl="node1" presStyleIdx="0" presStyleCnt="6">
        <dgm:presLayoutVars>
          <dgm:bulletEnabled val="1"/>
        </dgm:presLayoutVars>
      </dgm:prSet>
      <dgm:spPr/>
    </dgm:pt>
    <dgm:pt modelId="{D7077BF6-DF79-4A71-B581-52A16AB36D77}" type="pres">
      <dgm:prSet presAssocID="{2211A3C3-093C-4B5B-A288-AD361083915E}" presName="sibTrans" presStyleLbl="sibTrans2D1" presStyleIdx="0" presStyleCnt="5"/>
      <dgm:spPr/>
    </dgm:pt>
    <dgm:pt modelId="{EEFEF744-6605-46FB-9C90-1F98E3780E59}" type="pres">
      <dgm:prSet presAssocID="{2211A3C3-093C-4B5B-A288-AD361083915E}" presName="connectorText" presStyleLbl="sibTrans2D1" presStyleIdx="0" presStyleCnt="5"/>
      <dgm:spPr/>
    </dgm:pt>
    <dgm:pt modelId="{43E45D33-71A5-4855-819F-D2D037AA9B40}" type="pres">
      <dgm:prSet presAssocID="{407F0030-B3E2-44D8-86F5-472B7AF4CA74}" presName="node" presStyleLbl="node1" presStyleIdx="1" presStyleCnt="6">
        <dgm:presLayoutVars>
          <dgm:bulletEnabled val="1"/>
        </dgm:presLayoutVars>
      </dgm:prSet>
      <dgm:spPr/>
    </dgm:pt>
    <dgm:pt modelId="{F744B865-6963-469C-885A-7697233954A1}" type="pres">
      <dgm:prSet presAssocID="{BA6B9AD0-2B50-4867-A5F9-6C20067E51D2}" presName="sibTrans" presStyleLbl="sibTrans2D1" presStyleIdx="1" presStyleCnt="5"/>
      <dgm:spPr/>
    </dgm:pt>
    <dgm:pt modelId="{A862AD28-3101-4E88-A623-9E4F2594682E}" type="pres">
      <dgm:prSet presAssocID="{BA6B9AD0-2B50-4867-A5F9-6C20067E51D2}" presName="connectorText" presStyleLbl="sibTrans2D1" presStyleIdx="1" presStyleCnt="5"/>
      <dgm:spPr/>
    </dgm:pt>
    <dgm:pt modelId="{A377BE87-ACAF-4B13-8569-C81D3AEE1371}" type="pres">
      <dgm:prSet presAssocID="{9E6EF785-7F2F-43D8-BBA4-32DC98258CB5}" presName="node" presStyleLbl="node1" presStyleIdx="2" presStyleCnt="6">
        <dgm:presLayoutVars>
          <dgm:bulletEnabled val="1"/>
        </dgm:presLayoutVars>
      </dgm:prSet>
      <dgm:spPr/>
    </dgm:pt>
    <dgm:pt modelId="{B84FA79C-643C-4469-8757-4437AFB8428D}" type="pres">
      <dgm:prSet presAssocID="{AEB898F3-CEC1-4A51-808D-B090D9E2DFB2}" presName="sibTrans" presStyleLbl="sibTrans2D1" presStyleIdx="2" presStyleCnt="5"/>
      <dgm:spPr/>
    </dgm:pt>
    <dgm:pt modelId="{A9484079-82EA-458D-800D-8938F91A7FD0}" type="pres">
      <dgm:prSet presAssocID="{AEB898F3-CEC1-4A51-808D-B090D9E2DFB2}" presName="connectorText" presStyleLbl="sibTrans2D1" presStyleIdx="2" presStyleCnt="5"/>
      <dgm:spPr/>
    </dgm:pt>
    <dgm:pt modelId="{F5ACB662-AAF7-4E10-BD62-7798E5139486}" type="pres">
      <dgm:prSet presAssocID="{25FD07D2-4B62-4D77-BD59-1DAF6335B6DC}" presName="node" presStyleLbl="node1" presStyleIdx="3" presStyleCnt="6">
        <dgm:presLayoutVars>
          <dgm:bulletEnabled val="1"/>
        </dgm:presLayoutVars>
      </dgm:prSet>
      <dgm:spPr/>
    </dgm:pt>
    <dgm:pt modelId="{35085AA8-3AEE-4F86-9195-03F538327CDE}" type="pres">
      <dgm:prSet presAssocID="{8BABA69B-2A98-4B74-B6BD-A092879BD3E8}" presName="sibTrans" presStyleLbl="sibTrans2D1" presStyleIdx="3" presStyleCnt="5"/>
      <dgm:spPr/>
    </dgm:pt>
    <dgm:pt modelId="{B60AB7A3-B2B8-4A40-A0D7-AA63A34D1278}" type="pres">
      <dgm:prSet presAssocID="{8BABA69B-2A98-4B74-B6BD-A092879BD3E8}" presName="connectorText" presStyleLbl="sibTrans2D1" presStyleIdx="3" presStyleCnt="5"/>
      <dgm:spPr/>
    </dgm:pt>
    <dgm:pt modelId="{FAFD8BDB-2CFB-44F4-9137-0A2FAAE212A8}" type="pres">
      <dgm:prSet presAssocID="{55E5A874-3742-408C-94E5-4661166F0DFB}" presName="node" presStyleLbl="node1" presStyleIdx="4" presStyleCnt="6">
        <dgm:presLayoutVars>
          <dgm:bulletEnabled val="1"/>
        </dgm:presLayoutVars>
      </dgm:prSet>
      <dgm:spPr/>
    </dgm:pt>
    <dgm:pt modelId="{6C4557AC-9CE8-4054-B228-E68B104758B7}" type="pres">
      <dgm:prSet presAssocID="{2F4596CD-C75B-4A4A-86CB-027FF6F8A173}" presName="sibTrans" presStyleLbl="sibTrans2D1" presStyleIdx="4" presStyleCnt="5"/>
      <dgm:spPr/>
    </dgm:pt>
    <dgm:pt modelId="{A07C8708-7FEB-44B5-B569-3508F03394B0}" type="pres">
      <dgm:prSet presAssocID="{2F4596CD-C75B-4A4A-86CB-027FF6F8A173}" presName="connectorText" presStyleLbl="sibTrans2D1" presStyleIdx="4" presStyleCnt="5"/>
      <dgm:spPr/>
    </dgm:pt>
    <dgm:pt modelId="{228518A0-2080-4845-B59B-6B69A9117FE4}" type="pres">
      <dgm:prSet presAssocID="{6C38371B-F314-4950-A7FB-93CAC1DA6614}" presName="node" presStyleLbl="node1" presStyleIdx="5" presStyleCnt="6">
        <dgm:presLayoutVars>
          <dgm:bulletEnabled val="1"/>
        </dgm:presLayoutVars>
      </dgm:prSet>
      <dgm:spPr/>
    </dgm:pt>
  </dgm:ptLst>
  <dgm:cxnLst>
    <dgm:cxn modelId="{02622A0B-E9A0-42B4-A829-03458AC775F1}" type="presOf" srcId="{AEB898F3-CEC1-4A51-808D-B090D9E2DFB2}" destId="{A9484079-82EA-458D-800D-8938F91A7FD0}" srcOrd="1" destOrd="0" presId="urn:microsoft.com/office/officeart/2005/8/layout/process1"/>
    <dgm:cxn modelId="{5EEBEC0B-DC29-4ED9-9642-E861C13598F9}" srcId="{2B2FF331-6D14-4274-B8F6-EECD028CEF6E}" destId="{407F0030-B3E2-44D8-86F5-472B7AF4CA74}" srcOrd="1" destOrd="0" parTransId="{58769B44-A661-46E8-BA06-CFDD4AC57366}" sibTransId="{BA6B9AD0-2B50-4867-A5F9-6C20067E51D2}"/>
    <dgm:cxn modelId="{4F597223-561E-4D49-8AA6-8605416D6765}" type="presOf" srcId="{6C38371B-F314-4950-A7FB-93CAC1DA6614}" destId="{228518A0-2080-4845-B59B-6B69A9117FE4}" srcOrd="0" destOrd="0" presId="urn:microsoft.com/office/officeart/2005/8/layout/process1"/>
    <dgm:cxn modelId="{1B50A523-3CCF-4278-B0BA-ABC4609E1BCC}" type="presOf" srcId="{8BABA69B-2A98-4B74-B6BD-A092879BD3E8}" destId="{B60AB7A3-B2B8-4A40-A0D7-AA63A34D1278}" srcOrd="1" destOrd="0" presId="urn:microsoft.com/office/officeart/2005/8/layout/process1"/>
    <dgm:cxn modelId="{EED75E2B-6BD0-42AF-99B7-531F06C42266}" type="presOf" srcId="{9E6EF785-7F2F-43D8-BBA4-32DC98258CB5}" destId="{A377BE87-ACAF-4B13-8569-C81D3AEE1371}" srcOrd="0" destOrd="0" presId="urn:microsoft.com/office/officeart/2005/8/layout/process1"/>
    <dgm:cxn modelId="{E4690A3B-10C2-4135-B716-244EFFE91A69}" type="presOf" srcId="{2F4596CD-C75B-4A4A-86CB-027FF6F8A173}" destId="{A07C8708-7FEB-44B5-B569-3508F03394B0}" srcOrd="1" destOrd="0" presId="urn:microsoft.com/office/officeart/2005/8/layout/process1"/>
    <dgm:cxn modelId="{9AED5C3B-A170-4A71-81F1-A5F3EB88376E}" type="presOf" srcId="{2F4596CD-C75B-4A4A-86CB-027FF6F8A173}" destId="{6C4557AC-9CE8-4054-B228-E68B104758B7}" srcOrd="0" destOrd="0" presId="urn:microsoft.com/office/officeart/2005/8/layout/process1"/>
    <dgm:cxn modelId="{D8F7DF60-8F5A-416A-91FB-006A0CA0922A}" srcId="{2B2FF331-6D14-4274-B8F6-EECD028CEF6E}" destId="{25FD07D2-4B62-4D77-BD59-1DAF6335B6DC}" srcOrd="3" destOrd="0" parTransId="{C27E1A01-6131-41A7-B8E8-2C3ECCDC87FF}" sibTransId="{8BABA69B-2A98-4B74-B6BD-A092879BD3E8}"/>
    <dgm:cxn modelId="{A602D542-9CE8-432D-A2C8-C0E76065A797}" srcId="{2B2FF331-6D14-4274-B8F6-EECD028CEF6E}" destId="{6B5AC8A8-F84A-46C0-9E5B-774F8C5DE6AB}" srcOrd="0" destOrd="0" parTransId="{651A3B1A-E1DD-43C2-936A-2A0F27FA1E89}" sibTransId="{2211A3C3-093C-4B5B-A288-AD361083915E}"/>
    <dgm:cxn modelId="{24085245-FF34-498C-A0A6-B81C491CD21D}" srcId="{2B2FF331-6D14-4274-B8F6-EECD028CEF6E}" destId="{9E6EF785-7F2F-43D8-BBA4-32DC98258CB5}" srcOrd="2" destOrd="0" parTransId="{12D6236D-FF75-4AB9-9C32-3FF8B9F90278}" sibTransId="{AEB898F3-CEC1-4A51-808D-B090D9E2DFB2}"/>
    <dgm:cxn modelId="{2E0D1B50-842A-44E9-A697-93C80A9160C4}" type="presOf" srcId="{6B5AC8A8-F84A-46C0-9E5B-774F8C5DE6AB}" destId="{78E658A1-A572-4559-B68A-5187708EF03F}" srcOrd="0" destOrd="0" presId="urn:microsoft.com/office/officeart/2005/8/layout/process1"/>
    <dgm:cxn modelId="{53F6BD59-A9D5-4D35-9588-B13CE1F23433}" type="presOf" srcId="{2211A3C3-093C-4B5B-A288-AD361083915E}" destId="{D7077BF6-DF79-4A71-B581-52A16AB36D77}" srcOrd="0" destOrd="0" presId="urn:microsoft.com/office/officeart/2005/8/layout/process1"/>
    <dgm:cxn modelId="{A1BD5981-8AE0-4596-A7A8-042AF76EDFA7}" type="presOf" srcId="{2B2FF331-6D14-4274-B8F6-EECD028CEF6E}" destId="{C82D29DC-1E23-4A24-8369-FA14D2DEC6AA}" srcOrd="0" destOrd="0" presId="urn:microsoft.com/office/officeart/2005/8/layout/process1"/>
    <dgm:cxn modelId="{60BDA68A-B34B-4DA9-B47A-D7DC07F0D733}" srcId="{2B2FF331-6D14-4274-B8F6-EECD028CEF6E}" destId="{55E5A874-3742-408C-94E5-4661166F0DFB}" srcOrd="4" destOrd="0" parTransId="{7C2E49B5-8A9F-43F6-A22E-17E3A2742D0C}" sibTransId="{2F4596CD-C75B-4A4A-86CB-027FF6F8A173}"/>
    <dgm:cxn modelId="{8FD03391-1898-4AA1-AD0A-F89BB9EB379E}" type="presOf" srcId="{AEB898F3-CEC1-4A51-808D-B090D9E2DFB2}" destId="{B84FA79C-643C-4469-8757-4437AFB8428D}" srcOrd="0" destOrd="0" presId="urn:microsoft.com/office/officeart/2005/8/layout/process1"/>
    <dgm:cxn modelId="{A7690599-FA9F-4089-B58D-EC080C66E609}" type="presOf" srcId="{BA6B9AD0-2B50-4867-A5F9-6C20067E51D2}" destId="{F744B865-6963-469C-885A-7697233954A1}" srcOrd="0" destOrd="0" presId="urn:microsoft.com/office/officeart/2005/8/layout/process1"/>
    <dgm:cxn modelId="{E1B836A8-5391-4F76-BA52-399D51E68874}" type="presOf" srcId="{55E5A874-3742-408C-94E5-4661166F0DFB}" destId="{FAFD8BDB-2CFB-44F4-9137-0A2FAAE212A8}" srcOrd="0" destOrd="0" presId="urn:microsoft.com/office/officeart/2005/8/layout/process1"/>
    <dgm:cxn modelId="{A8E51FC1-1961-4632-BB72-FFE51685F26D}" type="presOf" srcId="{407F0030-B3E2-44D8-86F5-472B7AF4CA74}" destId="{43E45D33-71A5-4855-819F-D2D037AA9B40}" srcOrd="0" destOrd="0" presId="urn:microsoft.com/office/officeart/2005/8/layout/process1"/>
    <dgm:cxn modelId="{606C8ACD-FA3E-4D51-9EBA-1A8794A9F14F}" srcId="{2B2FF331-6D14-4274-B8F6-EECD028CEF6E}" destId="{6C38371B-F314-4950-A7FB-93CAC1DA6614}" srcOrd="5" destOrd="0" parTransId="{C6CE0FCD-546A-4D13-858B-1A158D2CEEF9}" sibTransId="{3848811D-5569-4901-9B16-C5F956FC5AE5}"/>
    <dgm:cxn modelId="{EB8ADBD8-CBA9-46AB-8C07-8A73627BF8A2}" type="presOf" srcId="{BA6B9AD0-2B50-4867-A5F9-6C20067E51D2}" destId="{A862AD28-3101-4E88-A623-9E4F2594682E}" srcOrd="1" destOrd="0" presId="urn:microsoft.com/office/officeart/2005/8/layout/process1"/>
    <dgm:cxn modelId="{5BD48EF3-6AD2-40F9-8026-7AC34EE5ED54}" type="presOf" srcId="{8BABA69B-2A98-4B74-B6BD-A092879BD3E8}" destId="{35085AA8-3AEE-4F86-9195-03F538327CDE}" srcOrd="0" destOrd="0" presId="urn:microsoft.com/office/officeart/2005/8/layout/process1"/>
    <dgm:cxn modelId="{FDA149FC-4537-43AF-8079-650A8D27B2C2}" type="presOf" srcId="{25FD07D2-4B62-4D77-BD59-1DAF6335B6DC}" destId="{F5ACB662-AAF7-4E10-BD62-7798E5139486}" srcOrd="0" destOrd="0" presId="urn:microsoft.com/office/officeart/2005/8/layout/process1"/>
    <dgm:cxn modelId="{65F2DEFF-2469-47FB-BB36-492189A09DF1}" type="presOf" srcId="{2211A3C3-093C-4B5B-A288-AD361083915E}" destId="{EEFEF744-6605-46FB-9C90-1F98E3780E59}" srcOrd="1" destOrd="0" presId="urn:microsoft.com/office/officeart/2005/8/layout/process1"/>
    <dgm:cxn modelId="{FEFACC00-C50E-403A-A261-663007455EA9}" type="presParOf" srcId="{C82D29DC-1E23-4A24-8369-FA14D2DEC6AA}" destId="{78E658A1-A572-4559-B68A-5187708EF03F}" srcOrd="0" destOrd="0" presId="urn:microsoft.com/office/officeart/2005/8/layout/process1"/>
    <dgm:cxn modelId="{1D560365-2FB9-4C92-A080-A1D0A05DE01E}" type="presParOf" srcId="{C82D29DC-1E23-4A24-8369-FA14D2DEC6AA}" destId="{D7077BF6-DF79-4A71-B581-52A16AB36D77}" srcOrd="1" destOrd="0" presId="urn:microsoft.com/office/officeart/2005/8/layout/process1"/>
    <dgm:cxn modelId="{E830F830-4BB7-49F9-B587-2E955301EF90}" type="presParOf" srcId="{D7077BF6-DF79-4A71-B581-52A16AB36D77}" destId="{EEFEF744-6605-46FB-9C90-1F98E3780E59}" srcOrd="0" destOrd="0" presId="urn:microsoft.com/office/officeart/2005/8/layout/process1"/>
    <dgm:cxn modelId="{3B875D41-61EB-448F-94D9-1AD50771B7F8}" type="presParOf" srcId="{C82D29DC-1E23-4A24-8369-FA14D2DEC6AA}" destId="{43E45D33-71A5-4855-819F-D2D037AA9B40}" srcOrd="2" destOrd="0" presId="urn:microsoft.com/office/officeart/2005/8/layout/process1"/>
    <dgm:cxn modelId="{86EA7104-1A26-4525-AA30-07E1C2302145}" type="presParOf" srcId="{C82D29DC-1E23-4A24-8369-FA14D2DEC6AA}" destId="{F744B865-6963-469C-885A-7697233954A1}" srcOrd="3" destOrd="0" presId="urn:microsoft.com/office/officeart/2005/8/layout/process1"/>
    <dgm:cxn modelId="{9C112DEB-E1F1-485D-A45C-955D93A5E83E}" type="presParOf" srcId="{F744B865-6963-469C-885A-7697233954A1}" destId="{A862AD28-3101-4E88-A623-9E4F2594682E}" srcOrd="0" destOrd="0" presId="urn:microsoft.com/office/officeart/2005/8/layout/process1"/>
    <dgm:cxn modelId="{F619C70E-DF2C-4FF3-88D9-7464F45AD2F5}" type="presParOf" srcId="{C82D29DC-1E23-4A24-8369-FA14D2DEC6AA}" destId="{A377BE87-ACAF-4B13-8569-C81D3AEE1371}" srcOrd="4" destOrd="0" presId="urn:microsoft.com/office/officeart/2005/8/layout/process1"/>
    <dgm:cxn modelId="{DD923845-163C-449D-A040-56F252662EEA}" type="presParOf" srcId="{C82D29DC-1E23-4A24-8369-FA14D2DEC6AA}" destId="{B84FA79C-643C-4469-8757-4437AFB8428D}" srcOrd="5" destOrd="0" presId="urn:microsoft.com/office/officeart/2005/8/layout/process1"/>
    <dgm:cxn modelId="{A9EA7EDC-204F-424D-891A-595A382DCDC5}" type="presParOf" srcId="{B84FA79C-643C-4469-8757-4437AFB8428D}" destId="{A9484079-82EA-458D-800D-8938F91A7FD0}" srcOrd="0" destOrd="0" presId="urn:microsoft.com/office/officeart/2005/8/layout/process1"/>
    <dgm:cxn modelId="{3E5785F2-72B4-4573-B85B-2A9018348496}" type="presParOf" srcId="{C82D29DC-1E23-4A24-8369-FA14D2DEC6AA}" destId="{F5ACB662-AAF7-4E10-BD62-7798E5139486}" srcOrd="6" destOrd="0" presId="urn:microsoft.com/office/officeart/2005/8/layout/process1"/>
    <dgm:cxn modelId="{B3887461-1398-4AF0-A77A-853F0D3DEDBE}" type="presParOf" srcId="{C82D29DC-1E23-4A24-8369-FA14D2DEC6AA}" destId="{35085AA8-3AEE-4F86-9195-03F538327CDE}" srcOrd="7" destOrd="0" presId="urn:microsoft.com/office/officeart/2005/8/layout/process1"/>
    <dgm:cxn modelId="{262A493F-920A-45EB-9E41-AA484FC8477E}" type="presParOf" srcId="{35085AA8-3AEE-4F86-9195-03F538327CDE}" destId="{B60AB7A3-B2B8-4A40-A0D7-AA63A34D1278}" srcOrd="0" destOrd="0" presId="urn:microsoft.com/office/officeart/2005/8/layout/process1"/>
    <dgm:cxn modelId="{5A6156AF-B896-49EA-91C1-26B42C021CD3}" type="presParOf" srcId="{C82D29DC-1E23-4A24-8369-FA14D2DEC6AA}" destId="{FAFD8BDB-2CFB-44F4-9137-0A2FAAE212A8}" srcOrd="8" destOrd="0" presId="urn:microsoft.com/office/officeart/2005/8/layout/process1"/>
    <dgm:cxn modelId="{3B10555B-941F-4CD8-9539-53E572586A72}" type="presParOf" srcId="{C82D29DC-1E23-4A24-8369-FA14D2DEC6AA}" destId="{6C4557AC-9CE8-4054-B228-E68B104758B7}" srcOrd="9" destOrd="0" presId="urn:microsoft.com/office/officeart/2005/8/layout/process1"/>
    <dgm:cxn modelId="{62F73582-81DB-47EB-92BF-AFC021CCD124}" type="presParOf" srcId="{6C4557AC-9CE8-4054-B228-E68B104758B7}" destId="{A07C8708-7FEB-44B5-B569-3508F03394B0}" srcOrd="0" destOrd="0" presId="urn:microsoft.com/office/officeart/2005/8/layout/process1"/>
    <dgm:cxn modelId="{D6189603-567D-4C2D-821E-BEA70624F380}" type="presParOf" srcId="{C82D29DC-1E23-4A24-8369-FA14D2DEC6AA}" destId="{228518A0-2080-4845-B59B-6B69A9117FE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F71204-6488-424E-AEB9-2DD4B401A1A3}">
      <dsp:nvSpPr>
        <dsp:cNvPr id="0" name=""/>
        <dsp:cNvSpPr/>
      </dsp:nvSpPr>
      <dsp:spPr>
        <a:xfrm rot="5400000">
          <a:off x="466138" y="1424240"/>
          <a:ext cx="591927" cy="67388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B724E-43F9-40B4-9E68-382A1F2EF6AE}">
      <dsp:nvSpPr>
        <dsp:cNvPr id="0" name=""/>
        <dsp:cNvSpPr/>
      </dsp:nvSpPr>
      <dsp:spPr>
        <a:xfrm>
          <a:off x="326565" y="675309"/>
          <a:ext cx="996458" cy="69748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API Calls</a:t>
          </a:r>
        </a:p>
      </dsp:txBody>
      <dsp:txXfrm>
        <a:off x="360620" y="709364"/>
        <a:ext cx="928348" cy="629378"/>
      </dsp:txXfrm>
    </dsp:sp>
    <dsp:sp modelId="{C61A99D2-CEB7-4472-ACC9-55C72130E716}">
      <dsp:nvSpPr>
        <dsp:cNvPr id="0" name=""/>
        <dsp:cNvSpPr/>
      </dsp:nvSpPr>
      <dsp:spPr>
        <a:xfrm>
          <a:off x="1316408" y="806459"/>
          <a:ext cx="3374373" cy="563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Rocket Data, Launch Data, Payload Data, Landing Data.</a:t>
          </a:r>
        </a:p>
      </dsp:txBody>
      <dsp:txXfrm>
        <a:off x="1316408" y="806459"/>
        <a:ext cx="3374373" cy="563740"/>
      </dsp:txXfrm>
    </dsp:sp>
    <dsp:sp modelId="{F613BBA8-5E01-4317-9CB0-E385274B813A}">
      <dsp:nvSpPr>
        <dsp:cNvPr id="0" name=""/>
        <dsp:cNvSpPr/>
      </dsp:nvSpPr>
      <dsp:spPr>
        <a:xfrm rot="5400000">
          <a:off x="1188347" y="2481857"/>
          <a:ext cx="591927" cy="67388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C382CF-A241-41C5-8E45-0FD77BD03336}">
      <dsp:nvSpPr>
        <dsp:cNvPr id="0" name=""/>
        <dsp:cNvSpPr/>
      </dsp:nvSpPr>
      <dsp:spPr>
        <a:xfrm>
          <a:off x="1090176" y="1736332"/>
          <a:ext cx="996458" cy="69748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Data Frame</a:t>
          </a:r>
        </a:p>
      </dsp:txBody>
      <dsp:txXfrm>
        <a:off x="1124231" y="1770387"/>
        <a:ext cx="928348" cy="629378"/>
      </dsp:txXfrm>
    </dsp:sp>
    <dsp:sp modelId="{C27C8654-1269-468E-B5B7-756A55121B23}">
      <dsp:nvSpPr>
        <dsp:cNvPr id="0" name=""/>
        <dsp:cNvSpPr/>
      </dsp:nvSpPr>
      <dsp:spPr>
        <a:xfrm>
          <a:off x="2097635" y="1905641"/>
          <a:ext cx="2698795" cy="70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Converting JSON result to Data Frame, and filtering to Falcon 9 Rockets only.</a:t>
          </a:r>
        </a:p>
      </dsp:txBody>
      <dsp:txXfrm>
        <a:off x="2097635" y="1905641"/>
        <a:ext cx="2698795" cy="705397"/>
      </dsp:txXfrm>
    </dsp:sp>
    <dsp:sp modelId="{51F1447D-CE4F-4795-BE69-5AC9C50CB501}">
      <dsp:nvSpPr>
        <dsp:cNvPr id="0" name=""/>
        <dsp:cNvSpPr/>
      </dsp:nvSpPr>
      <dsp:spPr>
        <a:xfrm>
          <a:off x="1792998" y="2743226"/>
          <a:ext cx="996458" cy="69748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Data Wrangling</a:t>
          </a:r>
        </a:p>
      </dsp:txBody>
      <dsp:txXfrm>
        <a:off x="1827053" y="2777281"/>
        <a:ext cx="928348" cy="629378"/>
      </dsp:txXfrm>
    </dsp:sp>
    <dsp:sp modelId="{B07BC44C-5703-461F-893B-0459E1F49FF4}">
      <dsp:nvSpPr>
        <dsp:cNvPr id="0" name=""/>
        <dsp:cNvSpPr/>
      </dsp:nvSpPr>
      <dsp:spPr>
        <a:xfrm>
          <a:off x="2792440" y="2861728"/>
          <a:ext cx="2940362" cy="563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Replacing missing values for Payload with the mean.</a:t>
          </a:r>
        </a:p>
      </dsp:txBody>
      <dsp:txXfrm>
        <a:off x="2792440" y="2861728"/>
        <a:ext cx="2940362" cy="563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75368-26B7-4112-AA4F-D93D86D1697C}">
      <dsp:nvSpPr>
        <dsp:cNvPr id="0" name=""/>
        <dsp:cNvSpPr/>
      </dsp:nvSpPr>
      <dsp:spPr>
        <a:xfrm rot="5400000">
          <a:off x="52257" y="1796262"/>
          <a:ext cx="754813" cy="8593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D15C2-8DCF-4CCA-B2D5-C21E4827F814}">
      <dsp:nvSpPr>
        <dsp:cNvPr id="0" name=""/>
        <dsp:cNvSpPr/>
      </dsp:nvSpPr>
      <dsp:spPr>
        <a:xfrm>
          <a:off x="0" y="940633"/>
          <a:ext cx="1270661" cy="8894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i="0" kern="1200" dirty="0"/>
            <a:t>Requesting Data from its URL</a:t>
          </a:r>
          <a:endParaRPr lang="en-GB" sz="1600" b="0" kern="1200" dirty="0"/>
        </a:p>
      </dsp:txBody>
      <dsp:txXfrm>
        <a:off x="43426" y="984059"/>
        <a:ext cx="1183809" cy="802569"/>
      </dsp:txXfrm>
    </dsp:sp>
    <dsp:sp modelId="{C29020F4-7F49-4980-A853-A77CE34652CF}">
      <dsp:nvSpPr>
        <dsp:cNvPr id="0" name=""/>
        <dsp:cNvSpPr/>
      </dsp:nvSpPr>
      <dsp:spPr>
        <a:xfrm>
          <a:off x="1307281" y="1041541"/>
          <a:ext cx="3686890" cy="718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0" i="0" kern="1200" dirty="0"/>
            <a:t>HTTP GET method to request the Falcon9 Launch HTML page, as an HTTP response. Then into a </a:t>
          </a:r>
          <a:r>
            <a:rPr lang="en-GB" sz="1400" b="0" i="0" kern="1200" dirty="0" err="1"/>
            <a:t>BeautifulSoup</a:t>
          </a:r>
          <a:r>
            <a:rPr lang="en-GB" sz="1400" b="0" i="0" kern="1200" dirty="0"/>
            <a:t> object.</a:t>
          </a:r>
          <a:endParaRPr lang="en-GB" sz="1400" kern="1200" dirty="0"/>
        </a:p>
      </dsp:txBody>
      <dsp:txXfrm>
        <a:off x="1307281" y="1041541"/>
        <a:ext cx="3686890" cy="718869"/>
      </dsp:txXfrm>
    </dsp:sp>
    <dsp:sp modelId="{94685135-2B5E-4398-962F-6F24044D091E}">
      <dsp:nvSpPr>
        <dsp:cNvPr id="0" name=""/>
        <dsp:cNvSpPr/>
      </dsp:nvSpPr>
      <dsp:spPr>
        <a:xfrm rot="5400000">
          <a:off x="888724" y="2838317"/>
          <a:ext cx="754813" cy="8593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D3600C-1C88-4566-A099-EFC2E23B5006}">
      <dsp:nvSpPr>
        <dsp:cNvPr id="0" name=""/>
        <dsp:cNvSpPr/>
      </dsp:nvSpPr>
      <dsp:spPr>
        <a:xfrm>
          <a:off x="824391" y="1956958"/>
          <a:ext cx="1270661" cy="8894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Extracting Table and Columns</a:t>
          </a:r>
        </a:p>
      </dsp:txBody>
      <dsp:txXfrm>
        <a:off x="867817" y="2000384"/>
        <a:ext cx="1183809" cy="802569"/>
      </dsp:txXfrm>
    </dsp:sp>
    <dsp:sp modelId="{23796D24-E4DF-4A76-B872-916F83ECC5B7}">
      <dsp:nvSpPr>
        <dsp:cNvPr id="0" name=""/>
        <dsp:cNvSpPr/>
      </dsp:nvSpPr>
      <dsp:spPr>
        <a:xfrm>
          <a:off x="2115965" y="1909174"/>
          <a:ext cx="2884758" cy="718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Using the </a:t>
          </a:r>
          <a:r>
            <a:rPr lang="en-GB" sz="1400" kern="1200" dirty="0" err="1"/>
            <a:t>find_all</a:t>
          </a:r>
          <a:r>
            <a:rPr lang="en-GB" sz="1400" kern="1200" dirty="0"/>
            <a:t>() function. </a:t>
          </a:r>
        </a:p>
      </dsp:txBody>
      <dsp:txXfrm>
        <a:off x="2115965" y="1909174"/>
        <a:ext cx="2884758" cy="718869"/>
      </dsp:txXfrm>
    </dsp:sp>
    <dsp:sp modelId="{E5605D57-EAF8-4C57-B8A1-03EF32FD9F9C}">
      <dsp:nvSpPr>
        <dsp:cNvPr id="0" name=""/>
        <dsp:cNvSpPr/>
      </dsp:nvSpPr>
      <dsp:spPr>
        <a:xfrm>
          <a:off x="1667329" y="2983083"/>
          <a:ext cx="1270661" cy="8894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Creating Data Frame</a:t>
          </a:r>
        </a:p>
      </dsp:txBody>
      <dsp:txXfrm>
        <a:off x="1710755" y="3026509"/>
        <a:ext cx="1183809" cy="802569"/>
      </dsp:txXfrm>
    </dsp:sp>
    <dsp:sp modelId="{B8165885-8F30-4A0A-90FC-47EC2E50E943}">
      <dsp:nvSpPr>
        <dsp:cNvPr id="0" name=""/>
        <dsp:cNvSpPr/>
      </dsp:nvSpPr>
      <dsp:spPr>
        <a:xfrm>
          <a:off x="2964874" y="3072744"/>
          <a:ext cx="3055201" cy="718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Parsing the HTML tables. Appending the data into a empty dictionary that gets converted into a pandas data frame. </a:t>
          </a:r>
        </a:p>
      </dsp:txBody>
      <dsp:txXfrm>
        <a:off x="2964874" y="3072744"/>
        <a:ext cx="3055201" cy="7188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75368-26B7-4112-AA4F-D93D86D1697C}">
      <dsp:nvSpPr>
        <dsp:cNvPr id="0" name=""/>
        <dsp:cNvSpPr/>
      </dsp:nvSpPr>
      <dsp:spPr>
        <a:xfrm rot="5400000">
          <a:off x="52257" y="1796262"/>
          <a:ext cx="754813" cy="8593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D15C2-8DCF-4CCA-B2D5-C21E4827F814}">
      <dsp:nvSpPr>
        <dsp:cNvPr id="0" name=""/>
        <dsp:cNvSpPr/>
      </dsp:nvSpPr>
      <dsp:spPr>
        <a:xfrm>
          <a:off x="0" y="940633"/>
          <a:ext cx="1270661" cy="8894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 err="1"/>
            <a:t>Value_Counts</a:t>
          </a:r>
          <a:r>
            <a:rPr lang="en-GB" sz="1300" b="0" i="0" kern="1200" dirty="0"/>
            <a:t>()</a:t>
          </a:r>
          <a:endParaRPr lang="en-GB" sz="1300" b="0" kern="1200" dirty="0"/>
        </a:p>
      </dsp:txBody>
      <dsp:txXfrm>
        <a:off x="43426" y="984059"/>
        <a:ext cx="1183809" cy="802569"/>
      </dsp:txXfrm>
    </dsp:sp>
    <dsp:sp modelId="{C29020F4-7F49-4980-A853-A77CE34652CF}">
      <dsp:nvSpPr>
        <dsp:cNvPr id="0" name=""/>
        <dsp:cNvSpPr/>
      </dsp:nvSpPr>
      <dsp:spPr>
        <a:xfrm>
          <a:off x="1307281" y="1041541"/>
          <a:ext cx="3686890" cy="718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Exploring the number of Launches per Site and Orbit.</a:t>
          </a:r>
        </a:p>
      </dsp:txBody>
      <dsp:txXfrm>
        <a:off x="1307281" y="1041541"/>
        <a:ext cx="3686890" cy="718869"/>
      </dsp:txXfrm>
    </dsp:sp>
    <dsp:sp modelId="{94685135-2B5E-4398-962F-6F24044D091E}">
      <dsp:nvSpPr>
        <dsp:cNvPr id="0" name=""/>
        <dsp:cNvSpPr/>
      </dsp:nvSpPr>
      <dsp:spPr>
        <a:xfrm rot="5400000">
          <a:off x="888724" y="2838317"/>
          <a:ext cx="754813" cy="85932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D3600C-1C88-4566-A099-EFC2E23B5006}">
      <dsp:nvSpPr>
        <dsp:cNvPr id="0" name=""/>
        <dsp:cNvSpPr/>
      </dsp:nvSpPr>
      <dsp:spPr>
        <a:xfrm>
          <a:off x="824391" y="1956958"/>
          <a:ext cx="1270661" cy="8894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Assigning Landing Variables</a:t>
          </a:r>
        </a:p>
      </dsp:txBody>
      <dsp:txXfrm>
        <a:off x="867817" y="2000384"/>
        <a:ext cx="1183809" cy="802569"/>
      </dsp:txXfrm>
    </dsp:sp>
    <dsp:sp modelId="{23796D24-E4DF-4A76-B872-916F83ECC5B7}">
      <dsp:nvSpPr>
        <dsp:cNvPr id="0" name=""/>
        <dsp:cNvSpPr/>
      </dsp:nvSpPr>
      <dsp:spPr>
        <a:xfrm>
          <a:off x="2115965" y="1909174"/>
          <a:ext cx="2884758" cy="718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Creating lists for all landing outcomes and unsuccessful outcomes.</a:t>
          </a:r>
        </a:p>
      </dsp:txBody>
      <dsp:txXfrm>
        <a:off x="2115965" y="1909174"/>
        <a:ext cx="2884758" cy="718869"/>
      </dsp:txXfrm>
    </dsp:sp>
    <dsp:sp modelId="{E5605D57-EAF8-4C57-B8A1-03EF32FD9F9C}">
      <dsp:nvSpPr>
        <dsp:cNvPr id="0" name=""/>
        <dsp:cNvSpPr/>
      </dsp:nvSpPr>
      <dsp:spPr>
        <a:xfrm>
          <a:off x="1667329" y="2983083"/>
          <a:ext cx="1270661" cy="8894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Adding</a:t>
          </a:r>
          <a:r>
            <a:rPr lang="en-GB" sz="1300" kern="1200" baseline="0" dirty="0"/>
            <a:t> ‘Class’ Column</a:t>
          </a:r>
          <a:endParaRPr lang="en-GB" sz="1300" kern="1200" dirty="0"/>
        </a:p>
      </dsp:txBody>
      <dsp:txXfrm>
        <a:off x="1710755" y="3026509"/>
        <a:ext cx="1183809" cy="802569"/>
      </dsp:txXfrm>
    </dsp:sp>
    <dsp:sp modelId="{B8165885-8F30-4A0A-90FC-47EC2E50E943}">
      <dsp:nvSpPr>
        <dsp:cNvPr id="0" name=""/>
        <dsp:cNvSpPr/>
      </dsp:nvSpPr>
      <dsp:spPr>
        <a:xfrm>
          <a:off x="2964874" y="3072744"/>
          <a:ext cx="3055201" cy="718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Using the Landing variables to add a ‘Class’ column to determine if a landing was successful or not.</a:t>
          </a:r>
        </a:p>
      </dsp:txBody>
      <dsp:txXfrm>
        <a:off x="2964874" y="3072744"/>
        <a:ext cx="3055201" cy="7188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E658A1-A572-4559-B68A-5187708EF03F}">
      <dsp:nvSpPr>
        <dsp:cNvPr id="0" name=""/>
        <dsp:cNvSpPr/>
      </dsp:nvSpPr>
      <dsp:spPr>
        <a:xfrm>
          <a:off x="0" y="653836"/>
          <a:ext cx="1314449" cy="973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Created a </a:t>
          </a:r>
          <a:r>
            <a:rPr lang="en-GB" sz="1400" kern="1200" dirty="0" err="1"/>
            <a:t>Numpy</a:t>
          </a:r>
          <a:r>
            <a:rPr lang="en-GB" sz="1400" kern="1200" dirty="0"/>
            <a:t> array from "Class“ variable.</a:t>
          </a:r>
        </a:p>
      </dsp:txBody>
      <dsp:txXfrm>
        <a:off x="28513" y="682349"/>
        <a:ext cx="1257423" cy="916488"/>
      </dsp:txXfrm>
    </dsp:sp>
    <dsp:sp modelId="{D7077BF6-DF79-4A71-B581-52A16AB36D77}">
      <dsp:nvSpPr>
        <dsp:cNvPr id="0" name=""/>
        <dsp:cNvSpPr/>
      </dsp:nvSpPr>
      <dsp:spPr>
        <a:xfrm>
          <a:off x="1445895" y="977601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1445895" y="1042798"/>
        <a:ext cx="195064" cy="195589"/>
      </dsp:txXfrm>
    </dsp:sp>
    <dsp:sp modelId="{43E45D33-71A5-4855-819F-D2D037AA9B40}">
      <dsp:nvSpPr>
        <dsp:cNvPr id="0" name=""/>
        <dsp:cNvSpPr/>
      </dsp:nvSpPr>
      <dsp:spPr>
        <a:xfrm>
          <a:off x="1840230" y="653836"/>
          <a:ext cx="1314449" cy="973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Used </a:t>
          </a:r>
          <a:r>
            <a:rPr lang="en-GB" sz="1400" kern="1200" dirty="0" err="1"/>
            <a:t>StandardScaler</a:t>
          </a:r>
          <a:r>
            <a:rPr lang="en-GB" sz="1400" kern="1200" dirty="0"/>
            <a:t> to standardize the data.</a:t>
          </a:r>
        </a:p>
      </dsp:txBody>
      <dsp:txXfrm>
        <a:off x="1868743" y="682349"/>
        <a:ext cx="1257423" cy="916488"/>
      </dsp:txXfrm>
    </dsp:sp>
    <dsp:sp modelId="{F744B865-6963-469C-885A-7697233954A1}">
      <dsp:nvSpPr>
        <dsp:cNvPr id="0" name=""/>
        <dsp:cNvSpPr/>
      </dsp:nvSpPr>
      <dsp:spPr>
        <a:xfrm>
          <a:off x="3286125" y="977601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3286125" y="1042798"/>
        <a:ext cx="195064" cy="195589"/>
      </dsp:txXfrm>
    </dsp:sp>
    <dsp:sp modelId="{A377BE87-ACAF-4B13-8569-C81D3AEE1371}">
      <dsp:nvSpPr>
        <dsp:cNvPr id="0" name=""/>
        <dsp:cNvSpPr/>
      </dsp:nvSpPr>
      <dsp:spPr>
        <a:xfrm>
          <a:off x="3680460" y="653836"/>
          <a:ext cx="1314449" cy="973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Split into an 80:20 Train-Test set.</a:t>
          </a:r>
        </a:p>
      </dsp:txBody>
      <dsp:txXfrm>
        <a:off x="3708973" y="682349"/>
        <a:ext cx="1257423" cy="916488"/>
      </dsp:txXfrm>
    </dsp:sp>
    <dsp:sp modelId="{B84FA79C-643C-4469-8757-4437AFB8428D}">
      <dsp:nvSpPr>
        <dsp:cNvPr id="0" name=""/>
        <dsp:cNvSpPr/>
      </dsp:nvSpPr>
      <dsp:spPr>
        <a:xfrm>
          <a:off x="5126355" y="977601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5126355" y="1042798"/>
        <a:ext cx="195064" cy="195589"/>
      </dsp:txXfrm>
    </dsp:sp>
    <dsp:sp modelId="{F5ACB662-AAF7-4E10-BD62-7798E5139486}">
      <dsp:nvSpPr>
        <dsp:cNvPr id="0" name=""/>
        <dsp:cNvSpPr/>
      </dsp:nvSpPr>
      <dsp:spPr>
        <a:xfrm>
          <a:off x="5520690" y="653836"/>
          <a:ext cx="1314449" cy="973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 Identified best parameters</a:t>
          </a:r>
        </a:p>
      </dsp:txBody>
      <dsp:txXfrm>
        <a:off x="5549203" y="682349"/>
        <a:ext cx="1257423" cy="916488"/>
      </dsp:txXfrm>
    </dsp:sp>
    <dsp:sp modelId="{35085AA8-3AEE-4F86-9195-03F538327CDE}">
      <dsp:nvSpPr>
        <dsp:cNvPr id="0" name=""/>
        <dsp:cNvSpPr/>
      </dsp:nvSpPr>
      <dsp:spPr>
        <a:xfrm>
          <a:off x="6966585" y="977601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6966585" y="1042798"/>
        <a:ext cx="195064" cy="195589"/>
      </dsp:txXfrm>
    </dsp:sp>
    <dsp:sp modelId="{FAFD8BDB-2CFB-44F4-9137-0A2FAAE212A8}">
      <dsp:nvSpPr>
        <dsp:cNvPr id="0" name=""/>
        <dsp:cNvSpPr/>
      </dsp:nvSpPr>
      <dsp:spPr>
        <a:xfrm>
          <a:off x="7360920" y="653836"/>
          <a:ext cx="1314449" cy="973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Assessed them accuracy using test data</a:t>
          </a:r>
        </a:p>
      </dsp:txBody>
      <dsp:txXfrm>
        <a:off x="7389433" y="682349"/>
        <a:ext cx="1257423" cy="916488"/>
      </dsp:txXfrm>
    </dsp:sp>
    <dsp:sp modelId="{6C4557AC-9CE8-4054-B228-E68B104758B7}">
      <dsp:nvSpPr>
        <dsp:cNvPr id="0" name=""/>
        <dsp:cNvSpPr/>
      </dsp:nvSpPr>
      <dsp:spPr>
        <a:xfrm>
          <a:off x="8806814" y="977601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8806814" y="1042798"/>
        <a:ext cx="195064" cy="195589"/>
      </dsp:txXfrm>
    </dsp:sp>
    <dsp:sp modelId="{228518A0-2080-4845-B59B-6B69A9117FE4}">
      <dsp:nvSpPr>
        <dsp:cNvPr id="0" name=""/>
        <dsp:cNvSpPr/>
      </dsp:nvSpPr>
      <dsp:spPr>
        <a:xfrm>
          <a:off x="9201149" y="653836"/>
          <a:ext cx="1314449" cy="9735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Plotted </a:t>
          </a:r>
          <a:r>
            <a:rPr lang="en-GB" sz="1400" kern="1200" dirty="0"/>
            <a:t>Confusion Matrix</a:t>
          </a:r>
        </a:p>
      </dsp:txBody>
      <dsp:txXfrm>
        <a:off x="9229662" y="682349"/>
        <a:ext cx="1257423" cy="9164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78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72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69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andrewdoublard/IBM-Capstone/blob/main/Week%201%20-%20Lab%203%20-%20Data%20wrangl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wdoublard/IBM-Capstone/blob/main/Week%202%20-%20Lab%202%20-%20EDA%20with%20Pandas%20and%20MatPlotLi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wdoublard/IBM-Capstone/blob/main/Week%202%20-%20Lab%201%20-%20Complete%20the%20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ndrewdoublard/IBM-Capstone/blob/main/Week%203%20-%20Lab%201%20-%20Locations%20Analysis%20with%20Folium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wdoublard/IBM-Capstone/blob/main/Week%203%20-%20Lab%202%20-%20Interactive%20Visualisation%20with%20Plotly%20Dash.tx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andrewdoublard/IBM-Capstone/blob/main/Week%204%20-%20Lab%201%20-%20Predictive%20Analysis%20Using%20Classification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List_of_Falcon_9_and_Falcon_Heavy_launches" TargetMode="External"/><Relationship Id="rId5" Type="http://schemas.openxmlformats.org/officeDocument/2006/relationships/hyperlink" Target="https://api.spacexdata.com/v4/launches/past" TargetMode="External"/><Relationship Id="rId4" Type="http://schemas.openxmlformats.org/officeDocument/2006/relationships/hyperlink" Target="https://github.com/andrewdoublard/IBM-Capstone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andrewdoublard/IBM-Capstone/blob/main/Week%201%20-%20Lab%201%20-%20Complete%20the%20Data%20Collection%20API%20Lab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github.com/andrewdoublard/IBM-Capstone/blob/main/Week%201%20-%20Lab%202%20-%20Complete%20the%20Data%20Collection%20with%20Web%20Scraping%20lab.ipynb" TargetMode="External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Andrew Doublard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06-05-2024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689652"/>
            <a:ext cx="2613992" cy="4487311"/>
          </a:xfrm>
          <a:prstGeom prst="rect">
            <a:avLst/>
          </a:prstGeom>
        </p:spPr>
        <p:txBody>
          <a:bodyPr/>
          <a:lstStyle/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Wrangling the Data to create training labels.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documentation of this stage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7A37B09-D6A3-D52C-A375-F3CA5B77AC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2060707"/>
              </p:ext>
            </p:extLst>
          </p:nvPr>
        </p:nvGraphicFramePr>
        <p:xfrm>
          <a:off x="5310620" y="1038991"/>
          <a:ext cx="6808304" cy="4780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51114"/>
            <a:ext cx="9745589" cy="457446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1) Explored how flight number and payload relate to launch sites using scatter plots.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2) Visualized the success rates of different orbit types using a </a:t>
            </a:r>
            <a:r>
              <a:rPr lang="en-GB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barplot</a:t>
            </a: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3) Investigated the relationship between flight number and orbit type using a scatter point chart.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4) Explored the relationship between payload and orbit type using a scatter point chart.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5) Plotted the yearly trend of launch success to understand the program's performance over time.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6) Dummy Variables Creation: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Converted categorical columns into dummy variables for further analysis.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documentation of this stage can be found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00200"/>
            <a:ext cx="9745589" cy="501926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457200" indent="-457200">
              <a:buFont typeface="+mj-lt"/>
              <a:buAutoNum type="arabicParenR"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query to identify unique site used for launch by SpaceX.</a:t>
            </a:r>
          </a:p>
          <a:p>
            <a:pPr marL="457200" indent="-457200">
              <a:buFont typeface="+mj-lt"/>
              <a:buAutoNum type="arabicParenR"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Showed five records from launch sites with names containing string “CCA”.</a:t>
            </a:r>
          </a:p>
          <a:p>
            <a:pPr marL="457200" indent="-457200">
              <a:buFont typeface="+mj-lt"/>
              <a:buAutoNum type="arabicParenR"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total payload mass carried by boosters launched by NASA (CRS).</a:t>
            </a:r>
          </a:p>
          <a:p>
            <a:pPr marL="457200" indent="-457200">
              <a:buFont typeface="+mj-lt"/>
              <a:buAutoNum type="arabicParenR"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Showed the mean payload mass carried by booster version F9 v1.1.</a:t>
            </a:r>
          </a:p>
          <a:p>
            <a:pPr marL="457200" indent="-457200">
              <a:buFont typeface="+mj-lt"/>
              <a:buAutoNum type="arabicParenR"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Listed the date when the first successful landing outcome in ground pad was achieved.</a:t>
            </a:r>
          </a:p>
          <a:p>
            <a:pPr marL="457200" indent="-457200">
              <a:buFont typeface="+mj-lt"/>
              <a:buAutoNum type="arabicParenR"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6000.</a:t>
            </a:r>
          </a:p>
          <a:p>
            <a:pPr marL="457200" indent="-457200">
              <a:buFont typeface="+mj-lt"/>
              <a:buAutoNum type="arabicParenR"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outcomes.</a:t>
            </a:r>
          </a:p>
          <a:p>
            <a:pPr marL="457200" indent="-457200">
              <a:buFont typeface="+mj-lt"/>
              <a:buAutoNum type="arabicParenR"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a subquery to list the names of the Booster versions which have carried the maximum payload mass.</a:t>
            </a:r>
          </a:p>
          <a:p>
            <a:pPr marL="457200" indent="-457200">
              <a:buFont typeface="+mj-lt"/>
              <a:buAutoNum type="arabicParenR"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GB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Substr</a:t>
            </a: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 to List the records which will display the month names, failure landing outcomes in drone ship, booster versions, launch site for the months in year 2015.</a:t>
            </a:r>
          </a:p>
          <a:p>
            <a:pPr marL="457200" indent="-457200">
              <a:buFont typeface="+mj-lt"/>
              <a:buAutoNum type="arabicParenR"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such as Failure (drone ship) or Success (ground pad) between the date 2010-06-04 and 2017-03-20, in descending order.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documentation of this stage can be found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map objects such as markers and circles of the launch sites on the folium map.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additional markers to each launch site to specify: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a) Successful launches with green markers.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b) Unsuccessful launches with red markers.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GB" sz="1800" dirty="0">
                <a:latin typeface="Abadi" panose="020B0604020104020204" pitchFamily="34" charset="0"/>
              </a:rPr>
              <a:t>Put a marker on nearest coastline, and calculated distance to a launch site.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GB" sz="1800" dirty="0">
                <a:latin typeface="Abadi" panose="020B0604020104020204" pitchFamily="34" charset="0"/>
              </a:rPr>
              <a:t>Drew a Polyline between the coastline and the launch site.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GB" sz="1800" dirty="0">
                <a:latin typeface="Abadi" panose="020B0604020104020204" pitchFamily="34" charset="0"/>
              </a:rPr>
              <a:t>Put markers on, and then calculated distances to the closest city.</a:t>
            </a:r>
            <a:endParaRPr lang="en-US" sz="18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documentation of this stage can be found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1) Displayed the total launches from each site using pie charts, providing an overview of launch distribution.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2) Plotted scatter graphs showing the relationship between outcomes and payload mass for different booster versions, offering insights into mission success relative to payload mass.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3) Integrated a dropdown menu to select launch sites and a range slider to choose payload masses, enhancing user interactivity and data exploration.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4) Implemented callback functions to allow real-time data visualization based on user input.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documentation of this stage can be found 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9401" y="3528391"/>
            <a:ext cx="9745589" cy="287576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Approaches: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Neighbour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documentation of this stage can be found 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E809482-A7B1-1583-3EC0-76DF0EEEC8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0763537"/>
              </p:ext>
            </p:extLst>
          </p:nvPr>
        </p:nvGraphicFramePr>
        <p:xfrm>
          <a:off x="869401" y="1247204"/>
          <a:ext cx="10515600" cy="2281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797191"/>
            <a:ext cx="10107827" cy="165983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success becomes more frequent as the number of flights increase.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CCAF SLC 40 is the most used launch site.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B51BBA-048E-F305-5ACA-526F91CF2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69" y="2234497"/>
            <a:ext cx="11724861" cy="287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84039" y="5415110"/>
            <a:ext cx="10401572" cy="63348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1) Greater payload masses yield more frequent successful landings.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81423F-844E-A2DE-907B-1F2EDC313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1" y="2234497"/>
            <a:ext cx="11561137" cy="291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770300"/>
            <a:ext cx="10282302" cy="9485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1) Launches to orbits ES-L1, GEO, HEO, and SSO have the most successful landing outcomes with the mean class = 1 each, showing all landings were successful at these orbit types.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4BC67D-8D21-A196-8D9A-06939268E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609" y="1365771"/>
            <a:ext cx="5614366" cy="41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856888"/>
            <a:ext cx="10172972" cy="9249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1) Flights to orbit VLEO became more frequent with flight number, and were also more successful. Additionally, LEO orbit flights had a high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4A1C7E-C1C7-13D1-A788-7D57E1294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840" y="1480930"/>
            <a:ext cx="6422127" cy="385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59462" y="5653914"/>
            <a:ext cx="9407659" cy="7882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1) Heavier payloads were more frequent at VLEO orbit. Orbits PO and ISS also had some heavier payloads. Heavier payloads also had more success.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6ADC38-E089-0C1B-107F-8DC240356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858" y="1368792"/>
            <a:ext cx="5974866" cy="416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626229"/>
            <a:ext cx="9487172" cy="7428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1) Launch success improved as the years passed, with a dip in 2018 before peaking in 2019.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31C17-0604-98A0-0601-BB240289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7" y="1304925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148469"/>
            <a:ext cx="9745589" cy="127874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1) SpaceX have used 4 launch sites, query was executed using ‘distinct’ to return unique cases.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AB5E39-FD7E-AA89-EDA0-9C72C1E75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43" y="1916299"/>
            <a:ext cx="4714801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712727"/>
            <a:ext cx="9745589" cy="74025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1) Query above shows </a:t>
            </a: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lang="en-GB" sz="2000" dirty="0">
                <a:latin typeface="Abadi" panose="020B0604020104020204" pitchFamily="34" charset="0"/>
              </a:rPr>
              <a:t>ive records from the database where launch sites begin with ‘CCA’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using a ‘where’ clause and limiting to 5 rows.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F9B0C2-A3D1-C1EA-694D-8B4E1F0C2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405" y="1363722"/>
            <a:ext cx="8618967" cy="407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526157"/>
            <a:ext cx="9745589" cy="65080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1) </a:t>
            </a: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by boosters launched by NASA (CRS), using a ‘where’ clause and the sum() function.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93B68F-284F-3C6A-5045-3539391E0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257" y="1900271"/>
            <a:ext cx="7147486" cy="252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26765"/>
            <a:ext cx="9745589" cy="7501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1) </a:t>
            </a: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showing the average payload mass carried by booster version F9 v1.1 via an AVG() function and ‘where’ clause.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12F26D-7C88-DBB9-9C11-C3BC2C83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026" y="2119062"/>
            <a:ext cx="7483948" cy="261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526157"/>
            <a:ext cx="9745589" cy="650806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1)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using the min() function and a ‘where’ clause to return the date</a:t>
            </a:r>
            <a:r>
              <a:rPr lang="en-US" sz="2400" dirty="0">
                <a:latin typeface="Abadi" panose="020B0604020104020204" pitchFamily="34" charset="0"/>
              </a:rPr>
              <a:t> of the first successful landing outcome on the ground pad, which was 22</a:t>
            </a:r>
            <a:r>
              <a:rPr lang="en-US" sz="2400" baseline="30000" dirty="0">
                <a:latin typeface="Abadi" panose="020B0604020104020204" pitchFamily="34" charset="0"/>
              </a:rPr>
              <a:t>nd</a:t>
            </a:r>
            <a:r>
              <a:rPr lang="en-US" sz="2400" dirty="0">
                <a:latin typeface="Abadi" panose="020B0604020104020204" pitchFamily="34" charset="0"/>
              </a:rPr>
              <a:t> December 2015.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2C1493-06A0-DFF3-5B60-41E074CB7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736" y="1889869"/>
            <a:ext cx="6816149" cy="307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56583"/>
            <a:ext cx="9745589" cy="97062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1) </a:t>
            </a: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using a where clause to return the names of boosters which have successfully landed on the drone ship, and had a payload mass greater than 4000 but less than 6000.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E83F12-0591-0578-677C-5FE64E22B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068" y="1672438"/>
            <a:ext cx="8359864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34028" y="1672936"/>
            <a:ext cx="10186817" cy="4509655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project the following methodologies were used: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9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to identify key relationships.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to show the outcomes.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to answer the business question.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66521"/>
            <a:ext cx="9745589" cy="7104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1) Query to return the number of successful and failed missing outcomes, using a count() function and group by.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51AC75-3472-40DE-C396-408E140E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209" y="1653386"/>
            <a:ext cx="4713489" cy="35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724298"/>
            <a:ext cx="9745589" cy="79989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1) </a:t>
            </a: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returns the boosters that have carried the maximum payload using a subquery in the ‘where’ clause and the max() function.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36C723-4351-22FA-4D21-34CEA4A50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983" y="1434929"/>
            <a:ext cx="4421642" cy="407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94402"/>
            <a:ext cx="9745589" cy="8197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1) </a:t>
            </a: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the failed landing outcomes on the drone ship, their booster versions, and launch site names in the year 2015. Query uses </a:t>
            </a:r>
            <a:r>
              <a:rPr lang="en-GB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 function and ‘where’ clause.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10110E-5E77-789D-7FA0-0B83BA889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232" y="1529931"/>
            <a:ext cx="5907536" cy="379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605670"/>
            <a:ext cx="9745589" cy="115293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1) Query returns the landing outcomes in order of occurrence, between 2010-06-04 and 2017-03-20. Query uses the count() function, a group by, a ‘where’ clause, and an ‘order by’.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2F94F-A61C-5CD5-9556-0808C2200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91" y="1388306"/>
            <a:ext cx="8863897" cy="406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594784"/>
            <a:ext cx="9745589" cy="83242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badi" panose="020B0604020104020204" pitchFamily="34" charset="0"/>
              </a:rPr>
              <a:t>1) Adding Folium Circles and Markers for SpaceX launch sites.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of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2AB03-38D8-5A3C-DA8C-9314613541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23" t="38515" r="8307" b="9581"/>
          <a:stretch/>
        </p:blipFill>
        <p:spPr>
          <a:xfrm>
            <a:off x="770011" y="1729408"/>
            <a:ext cx="10874843" cy="344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1653" y="5776405"/>
            <a:ext cx="9745589" cy="6508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1) Adding marker clusters to identify which launch sites have relatively high success rates. Green markers show successful flights, Red shows the unsuccessful flights.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Success using Folium Marker Clusters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C52D9D-5FA9-3E29-7EC6-A736F98120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" t="29838" r="13321" b="21020"/>
          <a:stretch/>
        </p:blipFill>
        <p:spPr>
          <a:xfrm>
            <a:off x="770011" y="1401417"/>
            <a:ext cx="6773431" cy="34389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014F45-9F2F-186E-69E5-2CE9E79CFE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62" t="17306" r="50595" b="12386"/>
          <a:stretch/>
        </p:blipFill>
        <p:spPr>
          <a:xfrm>
            <a:off x="8179546" y="1368797"/>
            <a:ext cx="2733619" cy="403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56464"/>
            <a:ext cx="9258573" cy="7554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1) Folium Map Polyline to local landmarks, such as a nearby coastline (West) and nearby city (South East).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Polyline to Local Landmarks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5801B-3E50-1039-C772-22ED8F7B6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824" y="1779127"/>
            <a:ext cx="7064352" cy="32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088835"/>
            <a:ext cx="10687962" cy="108812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1) The Pie Chart above shows the success count for all the launch sites. It is evident that launch site KSC LC-39A was the most successful with 41.7% of the total successful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Dashboard: Launch Success Pie Chart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9B517C-3764-B883-DFE1-A62F226D1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87" y="1493572"/>
            <a:ext cx="11589026" cy="307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58636"/>
            <a:ext cx="10399485" cy="46135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endParaRPr lang="en-GB" sz="2200" dirty="0">
              <a:solidFill>
                <a:srgbClr val="0D0D0D"/>
              </a:solidFill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GB" sz="22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Space travel is beginning to become a reality due to companies like SpaceX making it more affordable. SpaceX achieves this via their reusable Falcon 9 rockets which reduces costs to $62m, roughly one third of it’s competitors. In this project, I will analyse SpaceX's data using machine learning, with th</a:t>
            </a:r>
            <a:r>
              <a:rPr lang="en-GB" sz="2200" dirty="0">
                <a:solidFill>
                  <a:srgbClr val="0D0D0D"/>
                </a:solidFill>
                <a:latin typeface="Abadi" panose="020B0604020104020204" pitchFamily="34" charset="0"/>
              </a:rPr>
              <a:t>e goal of predicting whether </a:t>
            </a:r>
            <a:r>
              <a:rPr lang="en-GB" sz="2200" b="0" i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the Falcon 9 first stage will land and in turn, also predicting its cost.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Main Objectives: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the key relationships which determine if the rocket will land successfully.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these key relationships interact to give the success rate of a particular set of conditions.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conditions yield the highest chance of a successful outcome.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230442"/>
            <a:ext cx="10551583" cy="9815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1) The Pie Chart above is filtered onto the most successful launch site KSC LC-39A. We can see that 76.9% of the flights from this launch site were successful.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Dashboard: Launch Success Pie Chart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C622F-C484-8C52-E62B-519401B1F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4" y="1478633"/>
            <a:ext cx="11457972" cy="318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400482"/>
            <a:ext cx="10414662" cy="939041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1) Using the filters on the Scatter Plots above, we can see that payloads &lt; 5000kg had more success than the payloads &gt; 5000kg. However, payloads &lt; 5000kg were more frequent.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Dashboard: Payload vs Launch Outcome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3293A-3931-62DB-13D1-E72F8B9A3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20" y="1341232"/>
            <a:ext cx="8347758" cy="1860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A10E5B-3C45-BA73-DFE6-D07F2DF08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026" y="3201481"/>
            <a:ext cx="8415947" cy="186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5759354"/>
            <a:ext cx="9533093" cy="9340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1) Using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MatPlotLib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can see that the Decision Tree method had the highest accuracy of roughly 0.9 and is therefore the best performing.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406DB8-63B4-9854-9D78-8FEAD195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341" y="1524444"/>
            <a:ext cx="5724939" cy="379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5816437"/>
            <a:ext cx="10282303" cy="81991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1)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for the Decision Tree method shows that it only produced 1 false positive and no false negatives.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6F962-2DE7-D0D6-85A6-C27EF1495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217" y="1287800"/>
            <a:ext cx="5159187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163032" cy="37803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can be used to predict the success of a SpaceX Falcon9 Rocket flight.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Method proved to be the most accurate, at roughly 90% accuracy.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success has increased between the years 2013 and 2020, showing that space travel is getting closer to saving money through reusable rockets.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reached has shown to have a key relationship with flight success, with orbits ES-L1, GEO, HEO, and SSO having 100% success rate.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arenR"/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also has demonstrated a key relationship with flight success with launch site KSC LC-39A having the most successful launches of any site.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repository: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https://github.com/andrewdoublard/IBM-Capstone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SpaceX API: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https://api.spacexdata.com/v4/launches/past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Falcon9 and Falcon Heavy Wikipedia page: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https://en.wikipedia.org/wiki/List_of_Falcon_9_and_Falcon_Heavy_launches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Requesting data from SpaceX’s API.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from SpaceX’s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200" i="0" dirty="0">
                <a:solidFill>
                  <a:schemeClr val="accent3">
                    <a:lumMod val="25000"/>
                  </a:schemeClr>
                </a:solidFill>
                <a:effectLst/>
                <a:highlight>
                  <a:srgbClr val="FFFFFF"/>
                </a:highlight>
                <a:latin typeface="Abadi" panose="020B0604020104020204" pitchFamily="34" charset="0"/>
              </a:rPr>
              <a:t>Adding a Landing Outcome label. </a:t>
            </a:r>
            <a:endParaRPr lang="en-GB" sz="6200" i="0" dirty="0">
              <a:effectLst/>
              <a:highlight>
                <a:srgbClr val="FFFFFF"/>
              </a:highlight>
              <a:latin typeface="Abadi" panose="020B0604020104020204" pitchFamily="3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4937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Part 1 of the Data Collection was to make a request to the SpaceX API: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Requested and parsed the SpaceX launch data using the GET request.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GB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method to convert the Json result into a data frame.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Filtered the data frame to only include Falcon 9 launches.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Dealt with missing values, replacing the missing Payload Mass with the mean value.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Part 2 was to use web scraping on the SpaceX Wikipedia: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the Falcon9 Launch Wiki page from its URL.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all column/variable names from the HTML table header.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data frame by parsing the launch HTML tables.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the get request to the SpaceX API to collect data, clean the requested data and did some basic data wrangling and formatting.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documentation of this stage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800A627-F739-C7D9-2D1F-8321AFD15B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4069844"/>
              </p:ext>
            </p:extLst>
          </p:nvPr>
        </p:nvGraphicFramePr>
        <p:xfrm>
          <a:off x="5267739" y="1411356"/>
          <a:ext cx="6190233" cy="5446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1594" y="1872388"/>
            <a:ext cx="2634910" cy="478001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from Falcon9 Launch Wikipedia page.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documentation of this stage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6C54E70-7069-A1B3-CBAE-612F685917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6534078"/>
              </p:ext>
            </p:extLst>
          </p:nvPr>
        </p:nvGraphicFramePr>
        <p:xfrm>
          <a:off x="4850297" y="1386933"/>
          <a:ext cx="6808304" cy="4780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10296</TotalTime>
  <Words>2249</Words>
  <Application>Microsoft Office PowerPoint</Application>
  <PresentationFormat>Widescreen</PresentationFormat>
  <Paragraphs>273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Andrew Doublard</cp:lastModifiedBy>
  <cp:revision>235</cp:revision>
  <dcterms:created xsi:type="dcterms:W3CDTF">2021-04-29T18:58:34Z</dcterms:created>
  <dcterms:modified xsi:type="dcterms:W3CDTF">2024-05-13T16:01:51Z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